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84" r:id="rId4"/>
    <p:sldId id="285" r:id="rId5"/>
    <p:sldId id="286" r:id="rId6"/>
    <p:sldId id="258" r:id="rId7"/>
    <p:sldId id="287" r:id="rId8"/>
    <p:sldId id="288" r:id="rId9"/>
    <p:sldId id="289" r:id="rId10"/>
    <p:sldId id="260" r:id="rId11"/>
    <p:sldId id="305" r:id="rId12"/>
    <p:sldId id="290" r:id="rId13"/>
    <p:sldId id="291" r:id="rId14"/>
    <p:sldId id="292" r:id="rId15"/>
    <p:sldId id="293" r:id="rId16"/>
    <p:sldId id="261" r:id="rId17"/>
    <p:sldId id="262" r:id="rId18"/>
    <p:sldId id="263" r:id="rId19"/>
    <p:sldId id="264" r:id="rId20"/>
    <p:sldId id="265" r:id="rId21"/>
    <p:sldId id="283" r:id="rId22"/>
    <p:sldId id="267" r:id="rId23"/>
    <p:sldId id="294" r:id="rId24"/>
    <p:sldId id="278" r:id="rId25"/>
    <p:sldId id="280" r:id="rId26"/>
    <p:sldId id="295" r:id="rId27"/>
    <p:sldId id="296" r:id="rId28"/>
    <p:sldId id="269" r:id="rId29"/>
    <p:sldId id="270" r:id="rId30"/>
    <p:sldId id="279" r:id="rId31"/>
    <p:sldId id="271" r:id="rId32"/>
    <p:sldId id="300" r:id="rId33"/>
    <p:sldId id="314" r:id="rId34"/>
    <p:sldId id="315" r:id="rId35"/>
    <p:sldId id="316" r:id="rId36"/>
    <p:sldId id="317" r:id="rId37"/>
    <p:sldId id="274" r:id="rId38"/>
    <p:sldId id="302" r:id="rId39"/>
    <p:sldId id="306" r:id="rId40"/>
    <p:sldId id="307" r:id="rId41"/>
    <p:sldId id="308" r:id="rId42"/>
    <p:sldId id="312" r:id="rId43"/>
    <p:sldId id="310" r:id="rId44"/>
    <p:sldId id="313" r:id="rId45"/>
    <p:sldId id="303" r:id="rId46"/>
    <p:sldId id="304" r:id="rId47"/>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A742E"/>
    <a:srgbClr val="EB9343"/>
    <a:srgbClr val="FBEFD4"/>
    <a:srgbClr val="FDC233"/>
    <a:srgbClr val="007600"/>
    <a:srgbClr val="009051"/>
    <a:srgbClr val="AB1842"/>
    <a:srgbClr val="AB7FD6"/>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94648"/>
  </p:normalViewPr>
  <p:slideViewPr>
    <p:cSldViewPr snapToGrid="0" showGuides="1">
      <p:cViewPr varScale="1">
        <p:scale>
          <a:sx n="90" d="100"/>
          <a:sy n="90" d="100"/>
        </p:scale>
        <p:origin x="232" y="6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3B942-BD17-BB4F-8368-CB69D2FAA137}" type="datetimeFigureOut">
              <a:rPr lang="nl-NL" smtClean="0"/>
              <a:t>05-11-2025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F1D23-AFA7-184F-82DB-34B672BA54F7}" type="slidenum">
              <a:rPr lang="nl-NL" smtClean="0"/>
              <a:t>‹#›</a:t>
            </a:fld>
            <a:endParaRPr lang="nl-NL"/>
          </a:p>
        </p:txBody>
      </p:sp>
    </p:spTree>
    <p:extLst>
      <p:ext uri="{BB962C8B-B14F-4D97-AF65-F5344CB8AC3E}">
        <p14:creationId xmlns:p14="http://schemas.microsoft.com/office/powerpoint/2010/main" val="3161882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EE9E-C314-4BF2-5A33-ED70FFF5A4C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l-NL"/>
          </a:p>
        </p:txBody>
      </p:sp>
      <p:sp>
        <p:nvSpPr>
          <p:cNvPr id="3" name="Subtitle 2">
            <a:extLst>
              <a:ext uri="{FF2B5EF4-FFF2-40B4-BE49-F238E27FC236}">
                <a16:creationId xmlns:a16="http://schemas.microsoft.com/office/drawing/2014/main" id="{7796C38F-537B-DEFE-257F-1BFDF317D8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a:p>
        </p:txBody>
      </p:sp>
      <p:sp>
        <p:nvSpPr>
          <p:cNvPr id="4" name="Date Placeholder 3">
            <a:extLst>
              <a:ext uri="{FF2B5EF4-FFF2-40B4-BE49-F238E27FC236}">
                <a16:creationId xmlns:a16="http://schemas.microsoft.com/office/drawing/2014/main" id="{9B0CB118-5117-50C4-E892-366292FE57A1}"/>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5" name="Footer Placeholder 4">
            <a:extLst>
              <a:ext uri="{FF2B5EF4-FFF2-40B4-BE49-F238E27FC236}">
                <a16:creationId xmlns:a16="http://schemas.microsoft.com/office/drawing/2014/main" id="{920D68E7-B7CF-8A6E-60E8-4C6483FDE5D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B971082-3BC1-2378-19E5-9F87ADC05B1B}"/>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291969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F59F-89C9-296F-5A29-9839EB5BB74D}"/>
              </a:ext>
            </a:extLst>
          </p:cNvPr>
          <p:cNvSpPr>
            <a:spLocks noGrp="1"/>
          </p:cNvSpPr>
          <p:nvPr>
            <p:ph type="title"/>
          </p:nvPr>
        </p:nvSpPr>
        <p:spPr/>
        <p:txBody>
          <a:bodyPr/>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3F09277A-7289-C805-C32E-F64E552781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6F91261F-5460-ACC0-E375-362605F6EEAC}"/>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5" name="Footer Placeholder 4">
            <a:extLst>
              <a:ext uri="{FF2B5EF4-FFF2-40B4-BE49-F238E27FC236}">
                <a16:creationId xmlns:a16="http://schemas.microsoft.com/office/drawing/2014/main" id="{7A98F2BA-941D-2F26-72BF-66BC013DB23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E4DDAD4-6E46-6BAA-C9A5-DD9FEB81A428}"/>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144174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BC2D6-2AEE-0DBB-A441-6D0F332EE27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5215D61E-06C8-6FF9-AB5A-A5E569E6955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F86C0F4D-D5AD-7279-63B6-D336BE4B0A23}"/>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5" name="Footer Placeholder 4">
            <a:extLst>
              <a:ext uri="{FF2B5EF4-FFF2-40B4-BE49-F238E27FC236}">
                <a16:creationId xmlns:a16="http://schemas.microsoft.com/office/drawing/2014/main" id="{7E3B9CA4-2C2E-6AC4-8EE1-D3906C4FFE6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35F93FA4-BE91-CE3D-5811-E40A2F764DA5}"/>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367434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0F8D-CBE5-5990-DA2D-F9E7289D23DC}"/>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4E11FE5E-1979-2B9F-79DB-DA09FC6978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2509828F-9475-FC70-0560-246D7CEBABA0}"/>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5" name="Footer Placeholder 4">
            <a:extLst>
              <a:ext uri="{FF2B5EF4-FFF2-40B4-BE49-F238E27FC236}">
                <a16:creationId xmlns:a16="http://schemas.microsoft.com/office/drawing/2014/main" id="{732F0FCC-D392-318D-2E2B-57E2B59ACB4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AD75468-98BA-E87F-D3B5-0BEBF0B3B69C}"/>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178364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F0D6-F2FE-4E97-FF63-5ED22CD79AE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1969EF98-74DB-0294-4C97-1FE3F8E4E5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D0F497-C201-B350-5890-44D86AEE43EE}"/>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5" name="Footer Placeholder 4">
            <a:extLst>
              <a:ext uri="{FF2B5EF4-FFF2-40B4-BE49-F238E27FC236}">
                <a16:creationId xmlns:a16="http://schemas.microsoft.com/office/drawing/2014/main" id="{D47D97DD-64B4-A8A2-61EE-D9C5360A1E0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9ACD31-84A4-494D-8BD8-6BA00487DEBB}"/>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3579324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F084C-8EE6-A7C1-599C-EE6D2BAF6B95}"/>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FDA93D4-509B-2A0A-3263-8A59AB2BC7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6B48D9F6-68D2-8315-0793-B035DF0F69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Date Placeholder 4">
            <a:extLst>
              <a:ext uri="{FF2B5EF4-FFF2-40B4-BE49-F238E27FC236}">
                <a16:creationId xmlns:a16="http://schemas.microsoft.com/office/drawing/2014/main" id="{5B09EF5F-F0C2-BFCA-31E6-EE690EC2F9C4}"/>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6" name="Footer Placeholder 5">
            <a:extLst>
              <a:ext uri="{FF2B5EF4-FFF2-40B4-BE49-F238E27FC236}">
                <a16:creationId xmlns:a16="http://schemas.microsoft.com/office/drawing/2014/main" id="{011449E8-59A5-FD46-F50D-58D9F24EFD3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E6D7D8D-40AF-01FC-8676-FCA240DFE348}"/>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80651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A406-932E-8330-23F6-E7D65B07C195}"/>
              </a:ext>
            </a:extLst>
          </p:cNvPr>
          <p:cNvSpPr>
            <a:spLocks noGrp="1"/>
          </p:cNvSpPr>
          <p:nvPr>
            <p:ph type="title"/>
          </p:nvPr>
        </p:nvSpPr>
        <p:spPr>
          <a:xfrm>
            <a:off x="839788" y="365125"/>
            <a:ext cx="10515600" cy="1325563"/>
          </a:xfrm>
        </p:spPr>
        <p:txBody>
          <a:bodyPr/>
          <a:lstStyle/>
          <a:p>
            <a:r>
              <a:rPr lang="en-GB"/>
              <a:t>Click to edit Master title style</a:t>
            </a:r>
            <a:endParaRPr lang="nl-NL"/>
          </a:p>
        </p:txBody>
      </p:sp>
      <p:sp>
        <p:nvSpPr>
          <p:cNvPr id="3" name="Text Placeholder 2">
            <a:extLst>
              <a:ext uri="{FF2B5EF4-FFF2-40B4-BE49-F238E27FC236}">
                <a16:creationId xmlns:a16="http://schemas.microsoft.com/office/drawing/2014/main" id="{CB9B5885-C341-2F08-D4F2-FB1D4D3C9B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D56032-80D4-8CEA-2A20-29F22CBE91A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 Placeholder 4">
            <a:extLst>
              <a:ext uri="{FF2B5EF4-FFF2-40B4-BE49-F238E27FC236}">
                <a16:creationId xmlns:a16="http://schemas.microsoft.com/office/drawing/2014/main" id="{87202935-B62A-71E1-7580-8046F563B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8B7069-4579-AEAB-F79C-97BA201A1AC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7" name="Date Placeholder 6">
            <a:extLst>
              <a:ext uri="{FF2B5EF4-FFF2-40B4-BE49-F238E27FC236}">
                <a16:creationId xmlns:a16="http://schemas.microsoft.com/office/drawing/2014/main" id="{61059D2C-E03E-4A2C-B518-6FEE933BA3F4}"/>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8" name="Footer Placeholder 7">
            <a:extLst>
              <a:ext uri="{FF2B5EF4-FFF2-40B4-BE49-F238E27FC236}">
                <a16:creationId xmlns:a16="http://schemas.microsoft.com/office/drawing/2014/main" id="{87F984FF-5F6F-28EA-8756-1723E8977BD1}"/>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7EE61923-DE08-9577-D8F6-54A77EC3FB08}"/>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252201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33E3-9F65-1879-BB02-C250ABBFDDDD}"/>
              </a:ext>
            </a:extLst>
          </p:cNvPr>
          <p:cNvSpPr>
            <a:spLocks noGrp="1"/>
          </p:cNvSpPr>
          <p:nvPr>
            <p:ph type="title"/>
          </p:nvPr>
        </p:nvSpPr>
        <p:spPr/>
        <p:txBody>
          <a:bodyPr/>
          <a:lstStyle/>
          <a:p>
            <a:r>
              <a:rPr lang="en-GB"/>
              <a:t>Click to edit Master title style</a:t>
            </a:r>
            <a:endParaRPr lang="nl-NL"/>
          </a:p>
        </p:txBody>
      </p:sp>
      <p:sp>
        <p:nvSpPr>
          <p:cNvPr id="3" name="Date Placeholder 2">
            <a:extLst>
              <a:ext uri="{FF2B5EF4-FFF2-40B4-BE49-F238E27FC236}">
                <a16:creationId xmlns:a16="http://schemas.microsoft.com/office/drawing/2014/main" id="{65CEEC27-DD8F-D7F1-47CD-F7F6A100907B}"/>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4" name="Footer Placeholder 3">
            <a:extLst>
              <a:ext uri="{FF2B5EF4-FFF2-40B4-BE49-F238E27FC236}">
                <a16:creationId xmlns:a16="http://schemas.microsoft.com/office/drawing/2014/main" id="{2C580A29-2416-29E6-B218-CE5D8050557C}"/>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33827946-AF36-AE34-8C7C-2AA4837CCAC1}"/>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4201945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9CF6FA-5A19-4DE1-8982-A5FE0AA93DD3}"/>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3" name="Footer Placeholder 2">
            <a:extLst>
              <a:ext uri="{FF2B5EF4-FFF2-40B4-BE49-F238E27FC236}">
                <a16:creationId xmlns:a16="http://schemas.microsoft.com/office/drawing/2014/main" id="{A393E09C-028C-A3CB-AA5D-B2855EBD1C4E}"/>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9F3F3D33-17FE-3513-C0D8-D896C036BEC1}"/>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316703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FF6B-DC15-2038-9CEE-6A1C678DC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Content Placeholder 2">
            <a:extLst>
              <a:ext uri="{FF2B5EF4-FFF2-40B4-BE49-F238E27FC236}">
                <a16:creationId xmlns:a16="http://schemas.microsoft.com/office/drawing/2014/main" id="{6AA87882-2486-93A4-E064-C9982E6699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Text Placeholder 3">
            <a:extLst>
              <a:ext uri="{FF2B5EF4-FFF2-40B4-BE49-F238E27FC236}">
                <a16:creationId xmlns:a16="http://schemas.microsoft.com/office/drawing/2014/main" id="{184F5B00-CBB0-110D-5EFA-2448CCD7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532799-F0A2-AE79-E588-7FF704AFCFE2}"/>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6" name="Footer Placeholder 5">
            <a:extLst>
              <a:ext uri="{FF2B5EF4-FFF2-40B4-BE49-F238E27FC236}">
                <a16:creationId xmlns:a16="http://schemas.microsoft.com/office/drawing/2014/main" id="{52700948-9D96-5A5B-DAF1-417A0F8C537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A737AF6-FD61-1FDC-0F02-3FD6C9B316FA}"/>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2307134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8333-87FF-FFC9-D04D-7616804B9B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43F4AE84-B7C7-D6B5-83EA-4A7C039A27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3D8F5800-A324-E9EC-67BD-6DA750A56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E2EDF6-E77F-95F9-CCCD-6593C6805AEC}"/>
              </a:ext>
            </a:extLst>
          </p:cNvPr>
          <p:cNvSpPr>
            <a:spLocks noGrp="1"/>
          </p:cNvSpPr>
          <p:nvPr>
            <p:ph type="dt" sz="half" idx="10"/>
          </p:nvPr>
        </p:nvSpPr>
        <p:spPr/>
        <p:txBody>
          <a:bodyPr/>
          <a:lstStyle/>
          <a:p>
            <a:fld id="{08B8CA1A-9460-BC4B-A2DD-5A4D05D49AF1}" type="datetimeFigureOut">
              <a:rPr lang="nl-NL" smtClean="0"/>
              <a:t>05-11-2025</a:t>
            </a:fld>
            <a:endParaRPr lang="nl-NL"/>
          </a:p>
        </p:txBody>
      </p:sp>
      <p:sp>
        <p:nvSpPr>
          <p:cNvPr id="6" name="Footer Placeholder 5">
            <a:extLst>
              <a:ext uri="{FF2B5EF4-FFF2-40B4-BE49-F238E27FC236}">
                <a16:creationId xmlns:a16="http://schemas.microsoft.com/office/drawing/2014/main" id="{39559702-2A58-6E37-DFB0-F1EA842D7CF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352D3AF-C112-ABC2-F6F1-2DD60CB6F996}"/>
              </a:ext>
            </a:extLst>
          </p:cNvPr>
          <p:cNvSpPr>
            <a:spLocks noGrp="1"/>
          </p:cNvSpPr>
          <p:nvPr>
            <p:ph type="sldNum" sz="quarter" idx="12"/>
          </p:nvPr>
        </p:nvSpPr>
        <p:spPr/>
        <p:txBody>
          <a:bodyPr/>
          <a:lstStyle/>
          <a:p>
            <a:fld id="{19E16057-38EF-C14B-8CB6-B19077BB824E}" type="slidenum">
              <a:rPr lang="nl-NL" smtClean="0"/>
              <a:t>‹#›</a:t>
            </a:fld>
            <a:endParaRPr lang="nl-NL"/>
          </a:p>
        </p:txBody>
      </p:sp>
    </p:spTree>
    <p:extLst>
      <p:ext uri="{BB962C8B-B14F-4D97-AF65-F5344CB8AC3E}">
        <p14:creationId xmlns:p14="http://schemas.microsoft.com/office/powerpoint/2010/main" val="65026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306B0-8274-CC68-AA44-1A482CFF6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332AA761-F6C3-27EF-EA4A-63D4FD96DA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D7465E77-7D10-B582-2427-685D1F56F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B8CA1A-9460-BC4B-A2DD-5A4D05D49AF1}" type="datetimeFigureOut">
              <a:rPr lang="nl-NL" smtClean="0"/>
              <a:t>05-11-2025</a:t>
            </a:fld>
            <a:endParaRPr lang="nl-NL"/>
          </a:p>
        </p:txBody>
      </p:sp>
      <p:sp>
        <p:nvSpPr>
          <p:cNvPr id="5" name="Footer Placeholder 4">
            <a:extLst>
              <a:ext uri="{FF2B5EF4-FFF2-40B4-BE49-F238E27FC236}">
                <a16:creationId xmlns:a16="http://schemas.microsoft.com/office/drawing/2014/main" id="{8A31BF29-42F5-4320-A3F4-9EEBF64BA0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Slide Number Placeholder 5">
            <a:extLst>
              <a:ext uri="{FF2B5EF4-FFF2-40B4-BE49-F238E27FC236}">
                <a16:creationId xmlns:a16="http://schemas.microsoft.com/office/drawing/2014/main" id="{F0499E70-22C7-B29A-8D23-733A06C2E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E16057-38EF-C14B-8CB6-B19077BB824E}" type="slidenum">
              <a:rPr lang="nl-NL" smtClean="0"/>
              <a:t>‹#›</a:t>
            </a:fld>
            <a:endParaRPr lang="nl-NL"/>
          </a:p>
        </p:txBody>
      </p:sp>
    </p:spTree>
    <p:extLst>
      <p:ext uri="{BB962C8B-B14F-4D97-AF65-F5344CB8AC3E}">
        <p14:creationId xmlns:p14="http://schemas.microsoft.com/office/powerpoint/2010/main" val="3038110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517E46-B251-5954-93F1-761F8DF2142D}"/>
              </a:ext>
            </a:extLst>
          </p:cNvPr>
          <p:cNvSpPr txBox="1"/>
          <p:nvPr/>
        </p:nvSpPr>
        <p:spPr>
          <a:xfrm>
            <a:off x="5311711" y="5838760"/>
            <a:ext cx="6460423" cy="461665"/>
          </a:xfrm>
          <a:prstGeom prst="rect">
            <a:avLst/>
          </a:prstGeom>
          <a:noFill/>
        </p:spPr>
        <p:txBody>
          <a:bodyPr wrap="none" rtlCol="0">
            <a:spAutoFit/>
          </a:bodyPr>
          <a:lstStyle/>
          <a:p>
            <a:r>
              <a:rPr lang="nl-NL" sz="2400" b="1" dirty="0">
                <a:solidFill>
                  <a:schemeClr val="accent6">
                    <a:lumMod val="50000"/>
                  </a:schemeClr>
                </a:solidFill>
                <a:latin typeface="Cavolini" panose="03000502040302020204" pitchFamily="66" charset="0"/>
                <a:cs typeface="Cavolini" panose="03000502040302020204" pitchFamily="66" charset="0"/>
              </a:rPr>
              <a:t>Onze – Lieve – Vrouw – Geboorte Lint</a:t>
            </a:r>
          </a:p>
        </p:txBody>
      </p:sp>
      <p:sp>
        <p:nvSpPr>
          <p:cNvPr id="7" name="TextBox 6">
            <a:extLst>
              <a:ext uri="{FF2B5EF4-FFF2-40B4-BE49-F238E27FC236}">
                <a16:creationId xmlns:a16="http://schemas.microsoft.com/office/drawing/2014/main" id="{6DEB1AE4-6DCD-9554-BA12-71416F81D229}"/>
              </a:ext>
            </a:extLst>
          </p:cNvPr>
          <p:cNvSpPr txBox="1"/>
          <p:nvPr/>
        </p:nvSpPr>
        <p:spPr>
          <a:xfrm>
            <a:off x="7235164" y="3429000"/>
            <a:ext cx="3733714" cy="584775"/>
          </a:xfrm>
          <a:prstGeom prst="rect">
            <a:avLst/>
          </a:prstGeom>
          <a:noFill/>
        </p:spPr>
        <p:txBody>
          <a:bodyPr wrap="none" rtlCol="0">
            <a:spAutoFit/>
          </a:bodyPr>
          <a:lstStyle/>
          <a:p>
            <a:pPr algn="ctr"/>
            <a:r>
              <a:rPr lang="nl-NL" sz="3200" b="1" dirty="0">
                <a:solidFill>
                  <a:schemeClr val="accent6">
                    <a:lumMod val="50000"/>
                  </a:schemeClr>
                </a:solidFill>
                <a:latin typeface="Cavolini" panose="03000502040302020204" pitchFamily="66" charset="0"/>
                <a:cs typeface="Cavolini" panose="03000502040302020204" pitchFamily="66" charset="0"/>
              </a:rPr>
              <a:t>9 november2025</a:t>
            </a:r>
          </a:p>
        </p:txBody>
      </p:sp>
      <p:sp>
        <p:nvSpPr>
          <p:cNvPr id="8" name="TextBox 7">
            <a:extLst>
              <a:ext uri="{FF2B5EF4-FFF2-40B4-BE49-F238E27FC236}">
                <a16:creationId xmlns:a16="http://schemas.microsoft.com/office/drawing/2014/main" id="{F8E10E9D-DD6D-DC25-3E59-60D8E78D10A9}"/>
              </a:ext>
            </a:extLst>
          </p:cNvPr>
          <p:cNvSpPr txBox="1"/>
          <p:nvPr/>
        </p:nvSpPr>
        <p:spPr>
          <a:xfrm>
            <a:off x="6445229" y="2557825"/>
            <a:ext cx="5313584" cy="769441"/>
          </a:xfrm>
          <a:prstGeom prst="blockArc">
            <a:avLst>
              <a:gd name="adj1" fmla="val 5224611"/>
              <a:gd name="adj2" fmla="val 3587625"/>
              <a:gd name="adj3" fmla="val 0"/>
            </a:avLst>
          </a:prstGeom>
          <a:noFill/>
        </p:spPr>
        <p:txBody>
          <a:bodyPr wrap="square" rtlCol="0">
            <a:spAutoFit/>
          </a:bodyPr>
          <a:lstStyle/>
          <a:p>
            <a:pPr algn="ctr"/>
            <a:r>
              <a:rPr lang="nl-NL" sz="4400" b="1" dirty="0">
                <a:solidFill>
                  <a:schemeClr val="accent6">
                    <a:lumMod val="50000"/>
                  </a:schemeClr>
                </a:solidFill>
                <a:latin typeface="Cavolini" panose="03000502040302020204" pitchFamily="66" charset="0"/>
                <a:cs typeface="Cavolini" panose="03000502040302020204" pitchFamily="66" charset="0"/>
              </a:rPr>
              <a:t>Gezinsviering</a:t>
            </a:r>
          </a:p>
        </p:txBody>
      </p:sp>
      <p:pic>
        <p:nvPicPr>
          <p:cNvPr id="3" name="Picture 2" descr="A painting of a couple of children picking oranges&#10;&#10;AI-generated content may be incorrect.">
            <a:extLst>
              <a:ext uri="{FF2B5EF4-FFF2-40B4-BE49-F238E27FC236}">
                <a16:creationId xmlns:a16="http://schemas.microsoft.com/office/drawing/2014/main" id="{6D486D92-C09C-A49E-E5A6-EB7777411136}"/>
              </a:ext>
            </a:extLst>
          </p:cNvPr>
          <p:cNvPicPr>
            <a:picLocks noChangeAspect="1"/>
          </p:cNvPicPr>
          <p:nvPr/>
        </p:nvPicPr>
        <p:blipFill>
          <a:blip r:embed="rId2"/>
          <a:stretch>
            <a:fillRect/>
          </a:stretch>
        </p:blipFill>
        <p:spPr>
          <a:xfrm>
            <a:off x="757238" y="453628"/>
            <a:ext cx="3967162" cy="5950743"/>
          </a:xfrm>
          <a:prstGeom prst="rect">
            <a:avLst/>
          </a:prstGeom>
        </p:spPr>
      </p:pic>
    </p:spTree>
    <p:extLst>
      <p:ext uri="{BB962C8B-B14F-4D97-AF65-F5344CB8AC3E}">
        <p14:creationId xmlns:p14="http://schemas.microsoft.com/office/powerpoint/2010/main" val="57013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106BC744-EE6A-EA82-2598-FA96663CA8B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92706045-C597-28CA-C528-A6DF1CEFD30E}"/>
              </a:ext>
            </a:extLst>
          </p:cNvPr>
          <p:cNvSpPr txBox="1"/>
          <p:nvPr/>
        </p:nvSpPr>
        <p:spPr>
          <a:xfrm>
            <a:off x="250453" y="381387"/>
            <a:ext cx="5535490" cy="1015663"/>
          </a:xfrm>
          <a:prstGeom prst="rect">
            <a:avLst/>
          </a:prstGeom>
          <a:noFill/>
        </p:spPr>
        <p:txBody>
          <a:bodyPr wrap="none" rtlCol="0">
            <a:spAutoFit/>
          </a:bodyPr>
          <a:lstStyle/>
          <a:p>
            <a:r>
              <a:rPr lang="nl-NL" sz="6000" b="1" dirty="0">
                <a:solidFill>
                  <a:schemeClr val="accent6">
                    <a:lumMod val="50000"/>
                  </a:schemeClr>
                </a:solidFill>
                <a:latin typeface="Cavolini" panose="03000502040302020204" pitchFamily="66" charset="0"/>
                <a:cs typeface="Cavolini" panose="03000502040302020204" pitchFamily="66" charset="0"/>
              </a:rPr>
              <a:t>Naamopgave</a:t>
            </a:r>
          </a:p>
        </p:txBody>
      </p:sp>
      <p:pic>
        <p:nvPicPr>
          <p:cNvPr id="3" name="Picture 2" descr="A grey cross with different names&#10;&#10;AI-generated content may be incorrect.">
            <a:extLst>
              <a:ext uri="{FF2B5EF4-FFF2-40B4-BE49-F238E27FC236}">
                <a16:creationId xmlns:a16="http://schemas.microsoft.com/office/drawing/2014/main" id="{90D9D965-A80C-AFA1-8126-670F502B0630}"/>
              </a:ext>
            </a:extLst>
          </p:cNvPr>
          <p:cNvPicPr>
            <a:picLocks noChangeAspect="1"/>
          </p:cNvPicPr>
          <p:nvPr/>
        </p:nvPicPr>
        <p:blipFill rotWithShape="1">
          <a:blip r:embed="rId2">
            <a:clrChange>
              <a:clrFrom>
                <a:srgbClr val="BFBFBF"/>
              </a:clrFrom>
              <a:clrTo>
                <a:srgbClr val="BFBFBF">
                  <a:alpha val="0"/>
                </a:srgbClr>
              </a:clrTo>
            </a:clrChange>
          </a:blip>
          <a:srcRect l="12768" r="12768"/>
          <a:stretch/>
        </p:blipFill>
        <p:spPr>
          <a:xfrm>
            <a:off x="6548864" y="250756"/>
            <a:ext cx="4652538" cy="6248013"/>
          </a:xfrm>
          <a:prstGeom prst="rect">
            <a:avLst/>
          </a:prstGeom>
        </p:spPr>
      </p:pic>
    </p:spTree>
    <p:extLst>
      <p:ext uri="{BB962C8B-B14F-4D97-AF65-F5344CB8AC3E}">
        <p14:creationId xmlns:p14="http://schemas.microsoft.com/office/powerpoint/2010/main" val="719745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E5F488C7-6F1E-7C28-C602-51CDAFFD504A}"/>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0E472DDC-E631-608D-DF7D-920DCA4FCC7F}"/>
              </a:ext>
            </a:extLst>
          </p:cNvPr>
          <p:cNvSpPr txBox="1"/>
          <p:nvPr/>
        </p:nvSpPr>
        <p:spPr>
          <a:xfrm>
            <a:off x="250453" y="381387"/>
            <a:ext cx="8053808" cy="1015663"/>
          </a:xfrm>
          <a:prstGeom prst="rect">
            <a:avLst/>
          </a:prstGeom>
          <a:noFill/>
        </p:spPr>
        <p:txBody>
          <a:bodyPr wrap="none" rtlCol="0">
            <a:spAutoFit/>
          </a:bodyPr>
          <a:lstStyle/>
          <a:p>
            <a:r>
              <a:rPr lang="nl-NL" sz="6000" b="1" dirty="0">
                <a:solidFill>
                  <a:schemeClr val="accent6">
                    <a:lumMod val="50000"/>
                  </a:schemeClr>
                </a:solidFill>
                <a:latin typeface="Cavolini" panose="03000502040302020204" pitchFamily="66" charset="0"/>
                <a:cs typeface="Cavolini" panose="03000502040302020204" pitchFamily="66" charset="0"/>
              </a:rPr>
              <a:t>Vergevingsmoment</a:t>
            </a:r>
          </a:p>
        </p:txBody>
      </p:sp>
      <p:sp>
        <p:nvSpPr>
          <p:cNvPr id="2" name="TextBox 1">
            <a:extLst>
              <a:ext uri="{FF2B5EF4-FFF2-40B4-BE49-F238E27FC236}">
                <a16:creationId xmlns:a16="http://schemas.microsoft.com/office/drawing/2014/main" id="{06EF5688-25F2-7EA9-CFF5-DEC077EE17B9}"/>
              </a:ext>
            </a:extLst>
          </p:cNvPr>
          <p:cNvSpPr txBox="1"/>
          <p:nvPr/>
        </p:nvSpPr>
        <p:spPr>
          <a:xfrm>
            <a:off x="626817" y="1923578"/>
            <a:ext cx="10938365" cy="3416320"/>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We zijn allemaal maar mensen en dus maken we allemaal fouten. Fouten maken is menselijk, maar vergeving durven vragen is niet altijd makkelijk. Daarom willen we samen met God en elkaar om vergeving vragen.</a:t>
            </a:r>
          </a:p>
        </p:txBody>
      </p:sp>
    </p:spTree>
    <p:extLst>
      <p:ext uri="{BB962C8B-B14F-4D97-AF65-F5344CB8AC3E}">
        <p14:creationId xmlns:p14="http://schemas.microsoft.com/office/powerpoint/2010/main" val="190250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866CDFFB-CF40-5F35-0511-AADD371181F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769F5000-5F98-EDFE-C1C3-25BA6FBBAF88}"/>
              </a:ext>
            </a:extLst>
          </p:cNvPr>
          <p:cNvSpPr txBox="1"/>
          <p:nvPr/>
        </p:nvSpPr>
        <p:spPr>
          <a:xfrm>
            <a:off x="250453" y="381387"/>
            <a:ext cx="8053808" cy="1015663"/>
          </a:xfrm>
          <a:prstGeom prst="rect">
            <a:avLst/>
          </a:prstGeom>
          <a:noFill/>
        </p:spPr>
        <p:txBody>
          <a:bodyPr wrap="none" rtlCol="0">
            <a:spAutoFit/>
          </a:bodyPr>
          <a:lstStyle/>
          <a:p>
            <a:r>
              <a:rPr lang="nl-NL" sz="6000" b="1" dirty="0">
                <a:solidFill>
                  <a:schemeClr val="accent6">
                    <a:lumMod val="50000"/>
                  </a:schemeClr>
                </a:solidFill>
                <a:latin typeface="Cavolini" panose="03000502040302020204" pitchFamily="66" charset="0"/>
                <a:cs typeface="Cavolini" panose="03000502040302020204" pitchFamily="66" charset="0"/>
              </a:rPr>
              <a:t>Vergevingsmoment</a:t>
            </a:r>
          </a:p>
        </p:txBody>
      </p:sp>
      <p:sp>
        <p:nvSpPr>
          <p:cNvPr id="2" name="TextBox 1">
            <a:extLst>
              <a:ext uri="{FF2B5EF4-FFF2-40B4-BE49-F238E27FC236}">
                <a16:creationId xmlns:a16="http://schemas.microsoft.com/office/drawing/2014/main" id="{3BB401BC-2132-8DF6-5E52-2DD218DE6948}"/>
              </a:ext>
            </a:extLst>
          </p:cNvPr>
          <p:cNvSpPr txBox="1"/>
          <p:nvPr/>
        </p:nvSpPr>
        <p:spPr>
          <a:xfrm>
            <a:off x="626817" y="1923578"/>
            <a:ext cx="10938365" cy="4524315"/>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God, soms staan wij niet stil bij wat andere denken of voelen </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en kwetsen we hun gevoelens.</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Wil jij het ons vergeven?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God, help ons het beter te doen.</a:t>
            </a:r>
          </a:p>
          <a:p>
            <a:pPr algn="ctr"/>
            <a:endParaRPr lang="nl-NL" sz="3600" b="1" dirty="0">
              <a:solidFill>
                <a:schemeClr val="accent6">
                  <a:lumMod val="50000"/>
                </a:schemeClr>
              </a:solidFill>
              <a:latin typeface="Cavolini" panose="03000502040302020204" pitchFamily="66" charset="0"/>
              <a:cs typeface="Cavolini" panose="03000502040302020204" pitchFamily="66" charset="0"/>
            </a:endParaRPr>
          </a:p>
          <a:p>
            <a:pPr algn="ctr"/>
            <a:endParaRPr lang="nl-NL" sz="3600" b="1" dirty="0">
              <a:solidFill>
                <a:schemeClr val="accent6">
                  <a:lumMod val="50000"/>
                </a:schemeClr>
              </a:solidFill>
              <a:latin typeface="Cavolini" panose="03000502040302020204" pitchFamily="66" charset="0"/>
              <a:cs typeface="Cavolini" panose="03000502040302020204" pitchFamily="66" charset="0"/>
            </a:endParaRPr>
          </a:p>
          <a:p>
            <a:pPr algn="ctr"/>
            <a:r>
              <a:rPr lang="nl-NL" sz="3600" b="1" dirty="0">
                <a:solidFill>
                  <a:schemeClr val="accent6">
                    <a:lumMod val="50000"/>
                  </a:schemeClr>
                </a:solidFill>
                <a:latin typeface="Cavolini" panose="03000502040302020204" pitchFamily="66" charset="0"/>
                <a:cs typeface="Cavolini" panose="03000502040302020204" pitchFamily="66" charset="0"/>
              </a:rPr>
              <a:t>Allen: God, help ons het beter te doen</a:t>
            </a:r>
          </a:p>
        </p:txBody>
      </p:sp>
    </p:spTree>
    <p:extLst>
      <p:ext uri="{BB962C8B-B14F-4D97-AF65-F5344CB8AC3E}">
        <p14:creationId xmlns:p14="http://schemas.microsoft.com/office/powerpoint/2010/main" val="586227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6CDE6AC4-5BEC-ECB3-52D6-9219F1DF4BA6}"/>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2ADD7AAC-24C2-9E3D-601C-F6CF0B785DF4}"/>
              </a:ext>
            </a:extLst>
          </p:cNvPr>
          <p:cNvSpPr txBox="1"/>
          <p:nvPr/>
        </p:nvSpPr>
        <p:spPr>
          <a:xfrm>
            <a:off x="250453" y="381387"/>
            <a:ext cx="8053808" cy="1015663"/>
          </a:xfrm>
          <a:prstGeom prst="rect">
            <a:avLst/>
          </a:prstGeom>
          <a:noFill/>
        </p:spPr>
        <p:txBody>
          <a:bodyPr wrap="none" rtlCol="0">
            <a:spAutoFit/>
          </a:bodyPr>
          <a:lstStyle/>
          <a:p>
            <a:r>
              <a:rPr lang="nl-NL" sz="6000" b="1" dirty="0">
                <a:solidFill>
                  <a:schemeClr val="accent6">
                    <a:lumMod val="50000"/>
                  </a:schemeClr>
                </a:solidFill>
                <a:latin typeface="Cavolini" panose="03000502040302020204" pitchFamily="66" charset="0"/>
                <a:cs typeface="Cavolini" panose="03000502040302020204" pitchFamily="66" charset="0"/>
              </a:rPr>
              <a:t>Vergevingsmoment</a:t>
            </a:r>
          </a:p>
        </p:txBody>
      </p:sp>
      <p:sp>
        <p:nvSpPr>
          <p:cNvPr id="2" name="TextBox 1">
            <a:extLst>
              <a:ext uri="{FF2B5EF4-FFF2-40B4-BE49-F238E27FC236}">
                <a16:creationId xmlns:a16="http://schemas.microsoft.com/office/drawing/2014/main" id="{7863820B-ECBA-C55E-CE55-FFD673B3876B}"/>
              </a:ext>
            </a:extLst>
          </p:cNvPr>
          <p:cNvSpPr txBox="1"/>
          <p:nvPr/>
        </p:nvSpPr>
        <p:spPr>
          <a:xfrm>
            <a:off x="626817" y="1923578"/>
            <a:ext cx="10938365" cy="3416320"/>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Jezus, soms vergeten wij wel eens </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wat Jij ons verteld hebt,</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wil Jij ons helpen vaker aan je te denken? Jezus, help ons het beter te doen.</a:t>
            </a:r>
          </a:p>
          <a:p>
            <a:pPr algn="ctr"/>
            <a:endParaRPr lang="nl-NL" sz="3600" dirty="0">
              <a:solidFill>
                <a:schemeClr val="accent6">
                  <a:lumMod val="50000"/>
                </a:schemeClr>
              </a:solidFill>
              <a:latin typeface="Cavolini" panose="03000502040302020204" pitchFamily="66" charset="0"/>
              <a:cs typeface="Cavolini" panose="03000502040302020204" pitchFamily="66" charset="0"/>
            </a:endParaRPr>
          </a:p>
          <a:p>
            <a:pPr algn="ctr"/>
            <a:r>
              <a:rPr lang="nl-NL" sz="3600" b="1" dirty="0">
                <a:solidFill>
                  <a:schemeClr val="accent6">
                    <a:lumMod val="50000"/>
                  </a:schemeClr>
                </a:solidFill>
                <a:latin typeface="Cavolini" panose="03000502040302020204" pitchFamily="66" charset="0"/>
                <a:cs typeface="Cavolini" panose="03000502040302020204" pitchFamily="66" charset="0"/>
              </a:rPr>
              <a:t>Allen: Jezus, help ons het beter te doen</a:t>
            </a:r>
            <a:endParaRPr lang="nl-NL" sz="3600" dirty="0">
              <a:solidFill>
                <a:schemeClr val="accent6">
                  <a:lumMod val="50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820711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A2D7569B-1D71-27A4-3BDF-1DD726AED8BA}"/>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7C4CFC8C-69DD-9D24-4BAA-B8A2C09622C3}"/>
              </a:ext>
            </a:extLst>
          </p:cNvPr>
          <p:cNvSpPr txBox="1"/>
          <p:nvPr/>
        </p:nvSpPr>
        <p:spPr>
          <a:xfrm>
            <a:off x="250453" y="381387"/>
            <a:ext cx="8053808" cy="1015663"/>
          </a:xfrm>
          <a:prstGeom prst="rect">
            <a:avLst/>
          </a:prstGeom>
          <a:noFill/>
        </p:spPr>
        <p:txBody>
          <a:bodyPr wrap="none" rtlCol="0">
            <a:spAutoFit/>
          </a:bodyPr>
          <a:lstStyle/>
          <a:p>
            <a:r>
              <a:rPr lang="nl-NL" sz="6000" b="1" dirty="0">
                <a:solidFill>
                  <a:schemeClr val="accent6">
                    <a:lumMod val="50000"/>
                  </a:schemeClr>
                </a:solidFill>
                <a:latin typeface="Cavolini" panose="03000502040302020204" pitchFamily="66" charset="0"/>
                <a:cs typeface="Cavolini" panose="03000502040302020204" pitchFamily="66" charset="0"/>
              </a:rPr>
              <a:t>Vergevingsmoment</a:t>
            </a:r>
          </a:p>
        </p:txBody>
      </p:sp>
      <p:sp>
        <p:nvSpPr>
          <p:cNvPr id="2" name="TextBox 1">
            <a:extLst>
              <a:ext uri="{FF2B5EF4-FFF2-40B4-BE49-F238E27FC236}">
                <a16:creationId xmlns:a16="http://schemas.microsoft.com/office/drawing/2014/main" id="{C8B1572D-78B1-4FC9-E755-2B3A6D0C411A}"/>
              </a:ext>
            </a:extLst>
          </p:cNvPr>
          <p:cNvSpPr txBox="1"/>
          <p:nvPr/>
        </p:nvSpPr>
        <p:spPr>
          <a:xfrm>
            <a:off x="626817" y="1923578"/>
            <a:ext cx="10938365" cy="4524315"/>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God, soms vergeten wij </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ons in te zetten voor elkaar.</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Zowel binnen als buiten ons gezin.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God wil Jij ons helpen om </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beter voor elkaar te zorgen. </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God, help ons het beter te doen.</a:t>
            </a:r>
          </a:p>
          <a:p>
            <a:pPr algn="ctr"/>
            <a:endParaRPr lang="nl-NL" sz="3600" dirty="0">
              <a:solidFill>
                <a:schemeClr val="accent6">
                  <a:lumMod val="50000"/>
                </a:schemeClr>
              </a:solidFill>
              <a:latin typeface="Cavolini" panose="03000502040302020204" pitchFamily="66" charset="0"/>
              <a:cs typeface="Cavolini" panose="03000502040302020204" pitchFamily="66" charset="0"/>
            </a:endParaRPr>
          </a:p>
          <a:p>
            <a:pPr algn="ctr"/>
            <a:r>
              <a:rPr lang="nl-NL" sz="3600" b="1" dirty="0">
                <a:solidFill>
                  <a:schemeClr val="accent6">
                    <a:lumMod val="50000"/>
                  </a:schemeClr>
                </a:solidFill>
                <a:latin typeface="Cavolini" panose="03000502040302020204" pitchFamily="66" charset="0"/>
                <a:cs typeface="Cavolini" panose="03000502040302020204" pitchFamily="66" charset="0"/>
              </a:rPr>
              <a:t>Allen: God, help ons het beter te doen</a:t>
            </a:r>
          </a:p>
        </p:txBody>
      </p:sp>
    </p:spTree>
    <p:extLst>
      <p:ext uri="{BB962C8B-B14F-4D97-AF65-F5344CB8AC3E}">
        <p14:creationId xmlns:p14="http://schemas.microsoft.com/office/powerpoint/2010/main" val="199180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539D3599-75B5-08B1-6960-7DEFE7DECBE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41781391-60FC-4A74-33F0-E8EDC2C6953E}"/>
              </a:ext>
            </a:extLst>
          </p:cNvPr>
          <p:cNvSpPr txBox="1"/>
          <p:nvPr/>
        </p:nvSpPr>
        <p:spPr>
          <a:xfrm>
            <a:off x="250453" y="381387"/>
            <a:ext cx="8053808" cy="1015663"/>
          </a:xfrm>
          <a:prstGeom prst="rect">
            <a:avLst/>
          </a:prstGeom>
          <a:noFill/>
        </p:spPr>
        <p:txBody>
          <a:bodyPr wrap="none" rtlCol="0">
            <a:spAutoFit/>
          </a:bodyPr>
          <a:lstStyle/>
          <a:p>
            <a:r>
              <a:rPr lang="nl-NL" sz="6000" b="1" dirty="0">
                <a:solidFill>
                  <a:schemeClr val="accent6">
                    <a:lumMod val="50000"/>
                  </a:schemeClr>
                </a:solidFill>
                <a:latin typeface="Cavolini" panose="03000502040302020204" pitchFamily="66" charset="0"/>
                <a:cs typeface="Cavolini" panose="03000502040302020204" pitchFamily="66" charset="0"/>
              </a:rPr>
              <a:t>Vergevingsmoment</a:t>
            </a:r>
          </a:p>
        </p:txBody>
      </p:sp>
      <p:sp>
        <p:nvSpPr>
          <p:cNvPr id="2" name="TextBox 1">
            <a:extLst>
              <a:ext uri="{FF2B5EF4-FFF2-40B4-BE49-F238E27FC236}">
                <a16:creationId xmlns:a16="http://schemas.microsoft.com/office/drawing/2014/main" id="{39DD9062-5F9B-2D7F-7303-B8D390DA60F6}"/>
              </a:ext>
            </a:extLst>
          </p:cNvPr>
          <p:cNvSpPr txBox="1"/>
          <p:nvPr/>
        </p:nvSpPr>
        <p:spPr>
          <a:xfrm>
            <a:off x="626817" y="2723686"/>
            <a:ext cx="10938365" cy="2862322"/>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God zal ons daarbij helpen want Hij ziet ons graag, Hij zal onze fouten vergeven en ons nieuw leven geven</a:t>
            </a:r>
          </a:p>
          <a:p>
            <a:pPr algn="ctr"/>
            <a:endParaRPr lang="nl-NL" sz="3600" dirty="0">
              <a:solidFill>
                <a:schemeClr val="accent6">
                  <a:lumMod val="50000"/>
                </a:schemeClr>
              </a:solidFill>
              <a:latin typeface="Cavolini" panose="03000502040302020204" pitchFamily="66" charset="0"/>
              <a:cs typeface="Cavolini" panose="03000502040302020204" pitchFamily="66" charset="0"/>
            </a:endParaRPr>
          </a:p>
          <a:p>
            <a:pPr algn="ctr"/>
            <a:r>
              <a:rPr lang="nl-NL" sz="3600" b="1" dirty="0">
                <a:solidFill>
                  <a:schemeClr val="accent6">
                    <a:lumMod val="50000"/>
                  </a:schemeClr>
                </a:solidFill>
                <a:latin typeface="Cavolini" panose="03000502040302020204" pitchFamily="66" charset="0"/>
                <a:cs typeface="Cavolini" panose="03000502040302020204" pitchFamily="66" charset="0"/>
              </a:rPr>
              <a:t>Allen: AMEN</a:t>
            </a:r>
          </a:p>
        </p:txBody>
      </p:sp>
    </p:spTree>
    <p:extLst>
      <p:ext uri="{BB962C8B-B14F-4D97-AF65-F5344CB8AC3E}">
        <p14:creationId xmlns:p14="http://schemas.microsoft.com/office/powerpoint/2010/main" val="689503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F2CF3147-ECA7-B218-58AF-EB926B3352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9FCD00-3446-B56D-5E9B-92F3AA5E9288}"/>
              </a:ext>
            </a:extLst>
          </p:cNvPr>
          <p:cNvSpPr txBox="1"/>
          <p:nvPr/>
        </p:nvSpPr>
        <p:spPr>
          <a:xfrm>
            <a:off x="5386150" y="1674674"/>
            <a:ext cx="6122325" cy="646331"/>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EZECHIËL 47,1-2.8-9.12</a:t>
            </a:r>
          </a:p>
        </p:txBody>
      </p:sp>
      <p:sp>
        <p:nvSpPr>
          <p:cNvPr id="4" name="TextBox 3">
            <a:extLst>
              <a:ext uri="{FF2B5EF4-FFF2-40B4-BE49-F238E27FC236}">
                <a16:creationId xmlns:a16="http://schemas.microsoft.com/office/drawing/2014/main" id="{99DD8600-8704-4BC2-1AF7-92BC0082096B}"/>
              </a:ext>
            </a:extLst>
          </p:cNvPr>
          <p:cNvSpPr txBox="1"/>
          <p:nvPr/>
        </p:nvSpPr>
        <p:spPr>
          <a:xfrm>
            <a:off x="5624263" y="471827"/>
            <a:ext cx="5646097" cy="1015663"/>
          </a:xfrm>
          <a:prstGeom prst="rect">
            <a:avLst/>
          </a:prstGeom>
          <a:noFill/>
        </p:spPr>
        <p:txBody>
          <a:bodyPr wrap="none" rtlCol="0">
            <a:spAutoFit/>
          </a:bodyPr>
          <a:lstStyle/>
          <a:p>
            <a:r>
              <a:rPr lang="nl-NL" sz="6000" b="1" dirty="0">
                <a:solidFill>
                  <a:schemeClr val="accent6">
                    <a:lumMod val="50000"/>
                  </a:schemeClr>
                </a:solidFill>
                <a:latin typeface="Cavolini" panose="03000502040302020204" pitchFamily="66" charset="0"/>
                <a:cs typeface="Cavolini" panose="03000502040302020204" pitchFamily="66" charset="0"/>
              </a:rPr>
              <a:t>Eerste Lezing</a:t>
            </a:r>
          </a:p>
        </p:txBody>
      </p:sp>
      <p:pic>
        <p:nvPicPr>
          <p:cNvPr id="6" name="Picture 5" descr="A painting of a couple of children picking oranges&#10;&#10;AI-generated content may be incorrect.">
            <a:extLst>
              <a:ext uri="{FF2B5EF4-FFF2-40B4-BE49-F238E27FC236}">
                <a16:creationId xmlns:a16="http://schemas.microsoft.com/office/drawing/2014/main" id="{A109CA35-186D-FB40-03A9-6E15D089A853}"/>
              </a:ext>
            </a:extLst>
          </p:cNvPr>
          <p:cNvPicPr>
            <a:picLocks noChangeAspect="1"/>
          </p:cNvPicPr>
          <p:nvPr/>
        </p:nvPicPr>
        <p:blipFill>
          <a:blip r:embed="rId2"/>
          <a:stretch>
            <a:fillRect/>
          </a:stretch>
        </p:blipFill>
        <p:spPr>
          <a:xfrm>
            <a:off x="757238" y="453628"/>
            <a:ext cx="3967162" cy="5950743"/>
          </a:xfrm>
          <a:prstGeom prst="rect">
            <a:avLst/>
          </a:prstGeom>
        </p:spPr>
      </p:pic>
    </p:spTree>
    <p:extLst>
      <p:ext uri="{BB962C8B-B14F-4D97-AF65-F5344CB8AC3E}">
        <p14:creationId xmlns:p14="http://schemas.microsoft.com/office/powerpoint/2010/main" val="1722201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9ED14E6E-820E-6921-8E18-ED82402665E2}"/>
            </a:ext>
          </a:extLst>
        </p:cNvPr>
        <p:cNvGrpSpPr/>
        <p:nvPr/>
      </p:nvGrpSpPr>
      <p:grpSpPr>
        <a:xfrm>
          <a:off x="0" y="0"/>
          <a:ext cx="0" cy="0"/>
          <a:chOff x="0" y="0"/>
          <a:chExt cx="0" cy="0"/>
        </a:xfrm>
      </p:grpSpPr>
      <p:pic>
        <p:nvPicPr>
          <p:cNvPr id="3" name="Picture 2" descr="A green music notes on a black background&#10;&#10;AI-generated content may be incorrect.">
            <a:extLst>
              <a:ext uri="{FF2B5EF4-FFF2-40B4-BE49-F238E27FC236}">
                <a16:creationId xmlns:a16="http://schemas.microsoft.com/office/drawing/2014/main" id="{A1C604EE-7FBF-A597-0DE4-7DFA194878D9}"/>
              </a:ext>
            </a:extLst>
          </p:cNvPr>
          <p:cNvPicPr>
            <a:picLocks noChangeAspect="1"/>
          </p:cNvPicPr>
          <p:nvPr/>
        </p:nvPicPr>
        <p:blipFill>
          <a:blip r:embed="rId2">
            <a:alphaModFix amt="35000"/>
          </a:blip>
          <a:stretch>
            <a:fillRect/>
          </a:stretch>
        </p:blipFill>
        <p:spPr>
          <a:xfrm>
            <a:off x="537523" y="-2128734"/>
            <a:ext cx="11138390" cy="11138390"/>
          </a:xfrm>
          <a:prstGeom prst="rect">
            <a:avLst/>
          </a:prstGeom>
        </p:spPr>
      </p:pic>
      <p:sp>
        <p:nvSpPr>
          <p:cNvPr id="2" name="TextBox 1">
            <a:extLst>
              <a:ext uri="{FF2B5EF4-FFF2-40B4-BE49-F238E27FC236}">
                <a16:creationId xmlns:a16="http://schemas.microsoft.com/office/drawing/2014/main" id="{8F4E1D4A-D4BF-5B3D-F797-B7DD9441D688}"/>
              </a:ext>
            </a:extLst>
          </p:cNvPr>
          <p:cNvSpPr txBox="1"/>
          <p:nvPr/>
        </p:nvSpPr>
        <p:spPr>
          <a:xfrm>
            <a:off x="973465" y="988146"/>
            <a:ext cx="10262746" cy="1107996"/>
          </a:xfrm>
          <a:prstGeom prst="rect">
            <a:avLst/>
          </a:prstGeom>
          <a:noFill/>
        </p:spPr>
        <p:txBody>
          <a:bodyPr wrap="none" rtlCol="0">
            <a:spAutoFit/>
          </a:bodyPr>
          <a:lstStyle/>
          <a:p>
            <a:r>
              <a:rPr lang="nl-NL" sz="6600" b="1" dirty="0">
                <a:solidFill>
                  <a:schemeClr val="accent6">
                    <a:lumMod val="50000"/>
                  </a:schemeClr>
                </a:solidFill>
                <a:latin typeface="Cavolini" panose="03000502040302020204" pitchFamily="66" charset="0"/>
                <a:cs typeface="Cavolini" panose="03000502040302020204" pitchFamily="66" charset="0"/>
              </a:rPr>
              <a:t>Lied van de 3 kruisjes</a:t>
            </a:r>
          </a:p>
        </p:txBody>
      </p:sp>
      <p:sp>
        <p:nvSpPr>
          <p:cNvPr id="6" name="TextBox 5">
            <a:extLst>
              <a:ext uri="{FF2B5EF4-FFF2-40B4-BE49-F238E27FC236}">
                <a16:creationId xmlns:a16="http://schemas.microsoft.com/office/drawing/2014/main" id="{96797CDD-4976-908D-F046-FEBF86889405}"/>
              </a:ext>
            </a:extLst>
          </p:cNvPr>
          <p:cNvSpPr txBox="1"/>
          <p:nvPr/>
        </p:nvSpPr>
        <p:spPr>
          <a:xfrm>
            <a:off x="2105987" y="2499125"/>
            <a:ext cx="7997702" cy="3046988"/>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Jezus ik denk aan jou</a:t>
            </a:r>
          </a:p>
          <a:p>
            <a:pPr algn="ctr"/>
            <a:r>
              <a:rPr lang="nl-NL" sz="4800" b="1" dirty="0">
                <a:solidFill>
                  <a:schemeClr val="accent6">
                    <a:lumMod val="50000"/>
                  </a:schemeClr>
                </a:solidFill>
                <a:latin typeface="Cavolini" panose="03000502040302020204" pitchFamily="66" charset="0"/>
                <a:cs typeface="Cavolini" panose="03000502040302020204" pitchFamily="66" charset="0"/>
              </a:rPr>
              <a:t>Jezus ik spreek over jou</a:t>
            </a:r>
          </a:p>
          <a:p>
            <a:pPr algn="ctr"/>
            <a:r>
              <a:rPr lang="nl-NL" sz="4800" b="1" dirty="0">
                <a:solidFill>
                  <a:schemeClr val="accent6">
                    <a:lumMod val="50000"/>
                  </a:schemeClr>
                </a:solidFill>
                <a:latin typeface="Cavolini" panose="03000502040302020204" pitchFamily="66" charset="0"/>
                <a:cs typeface="Cavolini" panose="03000502040302020204" pitchFamily="66" charset="0"/>
              </a:rPr>
              <a:t>Jezus ik hou van jou</a:t>
            </a:r>
          </a:p>
          <a:p>
            <a:pPr algn="ctr"/>
            <a:r>
              <a:rPr lang="nl-NL" sz="4800" b="1" dirty="0">
                <a:solidFill>
                  <a:schemeClr val="accent6">
                    <a:lumMod val="50000"/>
                  </a:schemeClr>
                </a:solidFill>
                <a:latin typeface="Cavolini" panose="03000502040302020204" pitchFamily="66" charset="0"/>
                <a:cs typeface="Cavolini" panose="03000502040302020204" pitchFamily="66" charset="0"/>
              </a:rPr>
              <a:t>Zo blijf ik je trouw</a:t>
            </a:r>
          </a:p>
        </p:txBody>
      </p:sp>
    </p:spTree>
    <p:extLst>
      <p:ext uri="{BB962C8B-B14F-4D97-AF65-F5344CB8AC3E}">
        <p14:creationId xmlns:p14="http://schemas.microsoft.com/office/powerpoint/2010/main" val="241016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AD64894D-322F-1FD5-FCEE-95AE72227F8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A151C3-5AAF-C64D-EA54-B45E9F7EAA73}"/>
              </a:ext>
            </a:extLst>
          </p:cNvPr>
          <p:cNvSpPr txBox="1"/>
          <p:nvPr/>
        </p:nvSpPr>
        <p:spPr>
          <a:xfrm>
            <a:off x="116115" y="177800"/>
            <a:ext cx="4491935" cy="1107996"/>
          </a:xfrm>
          <a:prstGeom prst="rect">
            <a:avLst/>
          </a:prstGeom>
          <a:noFill/>
        </p:spPr>
        <p:txBody>
          <a:bodyPr wrap="none" rtlCol="0">
            <a:spAutoFit/>
          </a:bodyPr>
          <a:lstStyle/>
          <a:p>
            <a:r>
              <a:rPr lang="nl-NL" sz="6600" b="1" dirty="0">
                <a:solidFill>
                  <a:schemeClr val="accent6">
                    <a:lumMod val="50000"/>
                  </a:schemeClr>
                </a:solidFill>
                <a:latin typeface="Cavolini" panose="03000502040302020204" pitchFamily="66" charset="0"/>
                <a:cs typeface="Cavolini" panose="03000502040302020204" pitchFamily="66" charset="0"/>
              </a:rPr>
              <a:t>Evangelie</a:t>
            </a:r>
          </a:p>
        </p:txBody>
      </p:sp>
      <p:sp>
        <p:nvSpPr>
          <p:cNvPr id="4" name="TextBox 3">
            <a:extLst>
              <a:ext uri="{FF2B5EF4-FFF2-40B4-BE49-F238E27FC236}">
                <a16:creationId xmlns:a16="http://schemas.microsoft.com/office/drawing/2014/main" id="{AABA9950-3A19-BA41-23FA-10FA3709902A}"/>
              </a:ext>
            </a:extLst>
          </p:cNvPr>
          <p:cNvSpPr txBox="1"/>
          <p:nvPr/>
        </p:nvSpPr>
        <p:spPr>
          <a:xfrm>
            <a:off x="-371712" y="1417499"/>
            <a:ext cx="6122325" cy="646331"/>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JOHANNES 2,13-22</a:t>
            </a:r>
          </a:p>
        </p:txBody>
      </p:sp>
      <p:pic>
        <p:nvPicPr>
          <p:cNvPr id="7" name="Picture 6" descr="A painting of a person leading a group of people&#10;&#10;AI-generated content may be incorrect.">
            <a:extLst>
              <a:ext uri="{FF2B5EF4-FFF2-40B4-BE49-F238E27FC236}">
                <a16:creationId xmlns:a16="http://schemas.microsoft.com/office/drawing/2014/main" id="{A4CD4171-8AFB-7862-7808-82DF6AF71095}"/>
              </a:ext>
            </a:extLst>
          </p:cNvPr>
          <p:cNvPicPr>
            <a:picLocks noChangeAspect="1"/>
          </p:cNvPicPr>
          <p:nvPr/>
        </p:nvPicPr>
        <p:blipFill>
          <a:blip r:embed="rId2"/>
          <a:stretch>
            <a:fillRect/>
          </a:stretch>
        </p:blipFill>
        <p:spPr>
          <a:xfrm>
            <a:off x="6857319" y="1"/>
            <a:ext cx="4572000" cy="6858000"/>
          </a:xfrm>
          <a:prstGeom prst="rect">
            <a:avLst/>
          </a:prstGeom>
        </p:spPr>
      </p:pic>
    </p:spTree>
    <p:extLst>
      <p:ext uri="{BB962C8B-B14F-4D97-AF65-F5344CB8AC3E}">
        <p14:creationId xmlns:p14="http://schemas.microsoft.com/office/powerpoint/2010/main" val="4053031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B1C817EC-93E7-C939-53D9-5CA0988FDE1C}"/>
            </a:ext>
          </a:extLst>
        </p:cNvPr>
        <p:cNvGrpSpPr/>
        <p:nvPr/>
      </p:nvGrpSpPr>
      <p:grpSpPr>
        <a:xfrm>
          <a:off x="0" y="0"/>
          <a:ext cx="0" cy="0"/>
          <a:chOff x="0" y="0"/>
          <a:chExt cx="0" cy="0"/>
        </a:xfrm>
      </p:grpSpPr>
      <p:pic>
        <p:nvPicPr>
          <p:cNvPr id="3" name="Picture 2" descr="A green music notes on a black background&#10;&#10;AI-generated content may be incorrect.">
            <a:extLst>
              <a:ext uri="{FF2B5EF4-FFF2-40B4-BE49-F238E27FC236}">
                <a16:creationId xmlns:a16="http://schemas.microsoft.com/office/drawing/2014/main" id="{D89E2857-5595-31C6-D8AF-C8A4C78DF111}"/>
              </a:ext>
            </a:extLst>
          </p:cNvPr>
          <p:cNvPicPr>
            <a:picLocks noChangeAspect="1"/>
          </p:cNvPicPr>
          <p:nvPr/>
        </p:nvPicPr>
        <p:blipFill>
          <a:blip r:embed="rId2">
            <a:alphaModFix amt="35000"/>
          </a:blip>
          <a:stretch>
            <a:fillRect/>
          </a:stretch>
        </p:blipFill>
        <p:spPr>
          <a:xfrm>
            <a:off x="534802" y="-2128736"/>
            <a:ext cx="11138390" cy="11138390"/>
          </a:xfrm>
          <a:prstGeom prst="rect">
            <a:avLst/>
          </a:prstGeom>
        </p:spPr>
      </p:pic>
      <p:sp>
        <p:nvSpPr>
          <p:cNvPr id="2" name="TextBox 1">
            <a:extLst>
              <a:ext uri="{FF2B5EF4-FFF2-40B4-BE49-F238E27FC236}">
                <a16:creationId xmlns:a16="http://schemas.microsoft.com/office/drawing/2014/main" id="{D9E655D7-B1F4-0509-DDED-983F19D56555}"/>
              </a:ext>
            </a:extLst>
          </p:cNvPr>
          <p:cNvSpPr txBox="1"/>
          <p:nvPr/>
        </p:nvSpPr>
        <p:spPr>
          <a:xfrm>
            <a:off x="4311697" y="2875002"/>
            <a:ext cx="3568606" cy="1107996"/>
          </a:xfrm>
          <a:prstGeom prst="rect">
            <a:avLst/>
          </a:prstGeom>
          <a:noFill/>
        </p:spPr>
        <p:txBody>
          <a:bodyPr wrap="none" rtlCol="0">
            <a:spAutoFit/>
          </a:bodyPr>
          <a:lstStyle/>
          <a:p>
            <a:r>
              <a:rPr lang="nl-NL" sz="6600" b="1" dirty="0" err="1">
                <a:solidFill>
                  <a:schemeClr val="accent6">
                    <a:lumMod val="50000"/>
                  </a:schemeClr>
                </a:solidFill>
                <a:latin typeface="Cavolini" panose="03000502040302020204" pitchFamily="66" charset="0"/>
                <a:cs typeface="Cavolini" panose="03000502040302020204" pitchFamily="66" charset="0"/>
              </a:rPr>
              <a:t>Alleluia</a:t>
            </a:r>
            <a:endParaRPr lang="nl-NL" sz="6600" b="1" dirty="0">
              <a:solidFill>
                <a:schemeClr val="accent6">
                  <a:lumMod val="50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2863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1A4DD132-7827-EA53-3BA6-1A7AF56F49C4}"/>
            </a:ext>
          </a:extLst>
        </p:cNvPr>
        <p:cNvGrpSpPr/>
        <p:nvPr/>
      </p:nvGrpSpPr>
      <p:grpSpPr>
        <a:xfrm>
          <a:off x="0" y="0"/>
          <a:ext cx="0" cy="0"/>
          <a:chOff x="0" y="0"/>
          <a:chExt cx="0" cy="0"/>
        </a:xfrm>
      </p:grpSpPr>
      <p:pic>
        <p:nvPicPr>
          <p:cNvPr id="5" name="Picture 4" descr="A green music notes on a black background&#10;&#10;AI-generated content may be incorrect.">
            <a:extLst>
              <a:ext uri="{FF2B5EF4-FFF2-40B4-BE49-F238E27FC236}">
                <a16:creationId xmlns:a16="http://schemas.microsoft.com/office/drawing/2014/main" id="{0751203D-AD65-49F3-BDDA-B7128DD7B2B0}"/>
              </a:ext>
            </a:extLst>
          </p:cNvPr>
          <p:cNvPicPr>
            <a:picLocks noChangeAspect="1"/>
          </p:cNvPicPr>
          <p:nvPr/>
        </p:nvPicPr>
        <p:blipFill>
          <a:blip r:embed="rId2">
            <a:alphaModFix amt="35000"/>
          </a:blip>
          <a:stretch>
            <a:fillRect/>
          </a:stretch>
        </p:blipFill>
        <p:spPr>
          <a:xfrm>
            <a:off x="526805" y="-1874135"/>
            <a:ext cx="11138390" cy="11138390"/>
          </a:xfrm>
          <a:prstGeom prst="rect">
            <a:avLst/>
          </a:prstGeom>
        </p:spPr>
      </p:pic>
      <p:sp>
        <p:nvSpPr>
          <p:cNvPr id="2" name="TextBox 1">
            <a:extLst>
              <a:ext uri="{FF2B5EF4-FFF2-40B4-BE49-F238E27FC236}">
                <a16:creationId xmlns:a16="http://schemas.microsoft.com/office/drawing/2014/main" id="{14347C4C-C046-D08B-44A0-71DA5F5A3A8E}"/>
              </a:ext>
            </a:extLst>
          </p:cNvPr>
          <p:cNvSpPr txBox="1"/>
          <p:nvPr/>
        </p:nvSpPr>
        <p:spPr>
          <a:xfrm>
            <a:off x="383930" y="266225"/>
            <a:ext cx="8491124" cy="2800767"/>
          </a:xfrm>
          <a:prstGeom prst="rect">
            <a:avLst/>
          </a:prstGeom>
          <a:noFill/>
        </p:spPr>
        <p:txBody>
          <a:bodyPr wrap="square" rtlCol="0">
            <a:spAutoFit/>
          </a:bodyPr>
          <a:lstStyle/>
          <a:p>
            <a:r>
              <a:rPr lang="nl-NL" sz="4400" b="1" dirty="0">
                <a:solidFill>
                  <a:schemeClr val="accent6">
                    <a:lumMod val="50000"/>
                  </a:schemeClr>
                </a:solidFill>
                <a:latin typeface="Cavolini" panose="03000502040302020204" pitchFamily="66" charset="0"/>
                <a:cs typeface="Cavolini" panose="03000502040302020204" pitchFamily="66" charset="0"/>
              </a:rPr>
              <a:t>Welkom, welkom,</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Welkom iedereen!</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Doe maar met ons mee,</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we beginnen zo meteen</a:t>
            </a:r>
          </a:p>
        </p:txBody>
      </p:sp>
      <p:sp>
        <p:nvSpPr>
          <p:cNvPr id="3" name="TextBox 2">
            <a:extLst>
              <a:ext uri="{FF2B5EF4-FFF2-40B4-BE49-F238E27FC236}">
                <a16:creationId xmlns:a16="http://schemas.microsoft.com/office/drawing/2014/main" id="{7DE51ECD-0DA5-214E-5ACA-6CC494F1D703}"/>
              </a:ext>
            </a:extLst>
          </p:cNvPr>
          <p:cNvSpPr txBox="1"/>
          <p:nvPr/>
        </p:nvSpPr>
        <p:spPr>
          <a:xfrm>
            <a:off x="3316946" y="3561875"/>
            <a:ext cx="8491124" cy="2800767"/>
          </a:xfrm>
          <a:prstGeom prst="rect">
            <a:avLst/>
          </a:prstGeom>
          <a:noFill/>
        </p:spPr>
        <p:txBody>
          <a:bodyPr wrap="square" rtlCol="0">
            <a:spAutoFit/>
          </a:bodyPr>
          <a:lstStyle/>
          <a:p>
            <a:pPr algn="r"/>
            <a:r>
              <a:rPr lang="nl-NL" sz="4400" b="1" dirty="0">
                <a:solidFill>
                  <a:schemeClr val="accent6">
                    <a:lumMod val="50000"/>
                  </a:schemeClr>
                </a:solidFill>
                <a:latin typeface="Cavolini" panose="03000502040302020204" pitchFamily="66" charset="0"/>
                <a:cs typeface="Cavolini" panose="03000502040302020204" pitchFamily="66" charset="0"/>
              </a:rPr>
              <a:t>Welkom, welkom,</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fijn dat jij er bent!</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Zing gezellig mee</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als je dit liedje kent</a:t>
            </a:r>
          </a:p>
        </p:txBody>
      </p:sp>
    </p:spTree>
    <p:extLst>
      <p:ext uri="{BB962C8B-B14F-4D97-AF65-F5344CB8AC3E}">
        <p14:creationId xmlns:p14="http://schemas.microsoft.com/office/powerpoint/2010/main" val="1913787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BDD6FD6D-FDB7-7353-5653-3311BC58D5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A7364E-C58E-EAC1-B16C-E6C8E2EA5E3D}"/>
              </a:ext>
            </a:extLst>
          </p:cNvPr>
          <p:cNvSpPr txBox="1"/>
          <p:nvPr/>
        </p:nvSpPr>
        <p:spPr>
          <a:xfrm>
            <a:off x="7519673" y="479274"/>
            <a:ext cx="3663182" cy="1107996"/>
          </a:xfrm>
          <a:prstGeom prst="rect">
            <a:avLst/>
          </a:prstGeom>
          <a:noFill/>
        </p:spPr>
        <p:txBody>
          <a:bodyPr wrap="none" rtlCol="0">
            <a:spAutoFit/>
          </a:bodyPr>
          <a:lstStyle/>
          <a:p>
            <a:r>
              <a:rPr lang="nl-NL" sz="6600" b="1" dirty="0">
                <a:solidFill>
                  <a:schemeClr val="accent6">
                    <a:lumMod val="50000"/>
                  </a:schemeClr>
                </a:solidFill>
                <a:latin typeface="Cavolini" panose="03000502040302020204" pitchFamily="66" charset="0"/>
                <a:cs typeface="Cavolini" panose="03000502040302020204" pitchFamily="66" charset="0"/>
              </a:rPr>
              <a:t>Homilie</a:t>
            </a:r>
          </a:p>
        </p:txBody>
      </p:sp>
      <p:pic>
        <p:nvPicPr>
          <p:cNvPr id="2" name="Picture 1" descr="A painting of a person leading a group of people&#10;&#10;AI-generated content may be incorrect.">
            <a:extLst>
              <a:ext uri="{FF2B5EF4-FFF2-40B4-BE49-F238E27FC236}">
                <a16:creationId xmlns:a16="http://schemas.microsoft.com/office/drawing/2014/main" id="{E1809C12-D83F-0867-0481-7D31F20EDBC1}"/>
              </a:ext>
            </a:extLst>
          </p:cNvPr>
          <p:cNvPicPr>
            <a:picLocks noChangeAspect="1"/>
          </p:cNvPicPr>
          <p:nvPr/>
        </p:nvPicPr>
        <p:blipFill rotWithShape="1">
          <a:blip r:embed="rId2"/>
          <a:srcRect t="16667" b="16667"/>
          <a:stretch/>
        </p:blipFill>
        <p:spPr>
          <a:xfrm>
            <a:off x="652454" y="528260"/>
            <a:ext cx="6166453" cy="6166453"/>
          </a:xfrm>
          <a:prstGeom prst="ellipse">
            <a:avLst/>
          </a:prstGeom>
        </p:spPr>
      </p:pic>
    </p:spTree>
    <p:extLst>
      <p:ext uri="{BB962C8B-B14F-4D97-AF65-F5344CB8AC3E}">
        <p14:creationId xmlns:p14="http://schemas.microsoft.com/office/powerpoint/2010/main" val="3748747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C0DA7F25-739B-6846-9F49-F102E35FCCD2}"/>
            </a:ext>
          </a:extLst>
        </p:cNvPr>
        <p:cNvGrpSpPr/>
        <p:nvPr/>
      </p:nvGrpSpPr>
      <p:grpSpPr>
        <a:xfrm>
          <a:off x="0" y="0"/>
          <a:ext cx="0" cy="0"/>
          <a:chOff x="0" y="0"/>
          <a:chExt cx="0" cy="0"/>
        </a:xfrm>
      </p:grpSpPr>
      <p:pic>
        <p:nvPicPr>
          <p:cNvPr id="3" name="Picture 2" descr="A green music notes on a black background&#10;&#10;AI-generated content may be incorrect.">
            <a:extLst>
              <a:ext uri="{FF2B5EF4-FFF2-40B4-BE49-F238E27FC236}">
                <a16:creationId xmlns:a16="http://schemas.microsoft.com/office/drawing/2014/main" id="{F654C9CA-7DCE-61FB-0A7B-BEA9A3B1B79C}"/>
              </a:ext>
            </a:extLst>
          </p:cNvPr>
          <p:cNvPicPr>
            <a:picLocks noChangeAspect="1"/>
          </p:cNvPicPr>
          <p:nvPr/>
        </p:nvPicPr>
        <p:blipFill>
          <a:blip r:embed="rId2">
            <a:alphaModFix amt="35000"/>
          </a:blip>
          <a:stretch>
            <a:fillRect/>
          </a:stretch>
        </p:blipFill>
        <p:spPr>
          <a:xfrm>
            <a:off x="534804" y="-2128738"/>
            <a:ext cx="11138390" cy="11138390"/>
          </a:xfrm>
          <a:prstGeom prst="rect">
            <a:avLst/>
          </a:prstGeom>
        </p:spPr>
      </p:pic>
      <p:sp>
        <p:nvSpPr>
          <p:cNvPr id="2" name="TextBox 1">
            <a:extLst>
              <a:ext uri="{FF2B5EF4-FFF2-40B4-BE49-F238E27FC236}">
                <a16:creationId xmlns:a16="http://schemas.microsoft.com/office/drawing/2014/main" id="{57FCAD18-1ED3-AC4F-0DC0-89FD5294E8CA}"/>
              </a:ext>
            </a:extLst>
          </p:cNvPr>
          <p:cNvSpPr txBox="1"/>
          <p:nvPr/>
        </p:nvSpPr>
        <p:spPr>
          <a:xfrm>
            <a:off x="1418261" y="1178300"/>
            <a:ext cx="9371476" cy="4524315"/>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Wat hebben we geleerd</a:t>
            </a:r>
          </a:p>
          <a:p>
            <a:pPr algn="ctr"/>
            <a:r>
              <a:rPr lang="nl-NL" sz="4800" b="1" dirty="0">
                <a:solidFill>
                  <a:schemeClr val="accent6">
                    <a:lumMod val="50000"/>
                  </a:schemeClr>
                </a:solidFill>
                <a:latin typeface="Cavolini" panose="03000502040302020204" pitchFamily="66" charset="0"/>
                <a:cs typeface="Cavolini" panose="03000502040302020204" pitchFamily="66" charset="0"/>
              </a:rPr>
              <a:t>uit weer een mooi verhaal?</a:t>
            </a:r>
          </a:p>
          <a:p>
            <a:pPr algn="ctr"/>
            <a:r>
              <a:rPr lang="nl-NL" sz="4800" b="1" dirty="0">
                <a:solidFill>
                  <a:schemeClr val="accent6">
                    <a:lumMod val="50000"/>
                  </a:schemeClr>
                </a:solidFill>
                <a:latin typeface="Cavolini" panose="03000502040302020204" pitchFamily="66" charset="0"/>
                <a:cs typeface="Cavolini" panose="03000502040302020204" pitchFamily="66" charset="0"/>
              </a:rPr>
              <a:t>De priester zegt ons meer</a:t>
            </a:r>
          </a:p>
          <a:p>
            <a:pPr algn="ctr"/>
            <a:r>
              <a:rPr lang="nl-NL" sz="4800" b="1" dirty="0">
                <a:solidFill>
                  <a:schemeClr val="accent6">
                    <a:lumMod val="50000"/>
                  </a:schemeClr>
                </a:solidFill>
                <a:latin typeface="Cavolini" panose="03000502040302020204" pitchFamily="66" charset="0"/>
                <a:cs typeface="Cavolini" panose="03000502040302020204" pitchFamily="66" charset="0"/>
              </a:rPr>
              <a:t>maar dan in onze taal</a:t>
            </a:r>
          </a:p>
          <a:p>
            <a:pPr algn="ctr"/>
            <a:r>
              <a:rPr lang="nl-NL" sz="4800" b="1" dirty="0">
                <a:solidFill>
                  <a:schemeClr val="accent6">
                    <a:lumMod val="50000"/>
                  </a:schemeClr>
                </a:solidFill>
                <a:latin typeface="Cavolini" panose="03000502040302020204" pitchFamily="66" charset="0"/>
                <a:cs typeface="Cavolini" panose="03000502040302020204" pitchFamily="66" charset="0"/>
              </a:rPr>
              <a:t>Voor groot en klein meneer.</a:t>
            </a:r>
          </a:p>
          <a:p>
            <a:pPr algn="ctr"/>
            <a:r>
              <a:rPr lang="nl-NL" sz="4800" b="1" dirty="0">
                <a:solidFill>
                  <a:schemeClr val="accent6">
                    <a:lumMod val="50000"/>
                  </a:schemeClr>
                </a:solidFill>
                <a:latin typeface="Cavolini" panose="03000502040302020204" pitchFamily="66" charset="0"/>
                <a:cs typeface="Cavolini" panose="03000502040302020204" pitchFamily="66" charset="0"/>
              </a:rPr>
              <a:t>Ja voor ons allemaal!</a:t>
            </a:r>
          </a:p>
        </p:txBody>
      </p:sp>
    </p:spTree>
    <p:extLst>
      <p:ext uri="{BB962C8B-B14F-4D97-AF65-F5344CB8AC3E}">
        <p14:creationId xmlns:p14="http://schemas.microsoft.com/office/powerpoint/2010/main" val="2503924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9F5E43B1-AD89-8F56-D156-9F8C262E25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164B95-3D74-CDCC-1789-29974CF1DA54}"/>
              </a:ext>
            </a:extLst>
          </p:cNvPr>
          <p:cNvSpPr txBox="1"/>
          <p:nvPr/>
        </p:nvSpPr>
        <p:spPr>
          <a:xfrm>
            <a:off x="3274554" y="304699"/>
            <a:ext cx="5642891" cy="830997"/>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Geloofsbelijdenis</a:t>
            </a:r>
          </a:p>
        </p:txBody>
      </p:sp>
      <p:sp>
        <p:nvSpPr>
          <p:cNvPr id="3" name="TextBox 2">
            <a:extLst>
              <a:ext uri="{FF2B5EF4-FFF2-40B4-BE49-F238E27FC236}">
                <a16:creationId xmlns:a16="http://schemas.microsoft.com/office/drawing/2014/main" id="{E529B884-A56D-893F-D007-BFF5CEB11B7B}"/>
              </a:ext>
            </a:extLst>
          </p:cNvPr>
          <p:cNvSpPr txBox="1"/>
          <p:nvPr/>
        </p:nvSpPr>
        <p:spPr>
          <a:xfrm>
            <a:off x="2131612" y="1326288"/>
            <a:ext cx="7928774" cy="4031873"/>
          </a:xfrm>
          <a:prstGeom prst="rect">
            <a:avLst/>
          </a:prstGeom>
          <a:noFill/>
        </p:spPr>
        <p:txBody>
          <a:bodyPr wrap="none" rtlCol="0">
            <a:spAutoFit/>
          </a:bodyPr>
          <a:lstStyle/>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Allen:</a:t>
            </a:r>
          </a:p>
          <a:p>
            <a:pPr marL="1746250" indent="-1746250" algn="ctr"/>
            <a:endPar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Ik geloof in God de Vader,</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die de wereld geschapen heeft.</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Ik wil meewerken aan een wereld</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waar het fijn is om te wonen,</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zonder verdriet en ruzie.</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Een wereld zoals God hem droomt.</a:t>
            </a:r>
          </a:p>
        </p:txBody>
      </p:sp>
    </p:spTree>
    <p:extLst>
      <p:ext uri="{BB962C8B-B14F-4D97-AF65-F5344CB8AC3E}">
        <p14:creationId xmlns:p14="http://schemas.microsoft.com/office/powerpoint/2010/main" val="1571161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F0A34157-E272-A7B3-A8B9-57E22979F0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DBFA41-710F-8277-0DB8-D46C9684B63C}"/>
              </a:ext>
            </a:extLst>
          </p:cNvPr>
          <p:cNvSpPr txBox="1"/>
          <p:nvPr/>
        </p:nvSpPr>
        <p:spPr>
          <a:xfrm>
            <a:off x="3274554" y="304699"/>
            <a:ext cx="5642891" cy="830997"/>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Geloofsbelijdenis</a:t>
            </a:r>
          </a:p>
        </p:txBody>
      </p:sp>
      <p:sp>
        <p:nvSpPr>
          <p:cNvPr id="3" name="TextBox 2">
            <a:extLst>
              <a:ext uri="{FF2B5EF4-FFF2-40B4-BE49-F238E27FC236}">
                <a16:creationId xmlns:a16="http://schemas.microsoft.com/office/drawing/2014/main" id="{0A0FDDF8-5DA0-24E1-995F-7F59F890D4A8}"/>
              </a:ext>
            </a:extLst>
          </p:cNvPr>
          <p:cNvSpPr txBox="1"/>
          <p:nvPr/>
        </p:nvSpPr>
        <p:spPr>
          <a:xfrm>
            <a:off x="1386216" y="1348800"/>
            <a:ext cx="9419566" cy="5509200"/>
          </a:xfrm>
          <a:prstGeom prst="rect">
            <a:avLst/>
          </a:prstGeom>
          <a:noFill/>
        </p:spPr>
        <p:txBody>
          <a:bodyPr wrap="none" rtlCol="0">
            <a:spAutoFit/>
          </a:bodyPr>
          <a:lstStyle/>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Ik geloof in Jezus, zijn Zoon,</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die bij ons heeft gewoond</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die ons het voorbeeld gaf</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hoe je als vrienden met elkaar kan leven.</a:t>
            </a:r>
          </a:p>
          <a:p>
            <a:pPr marL="1746250" indent="-1746250" algn="ctr"/>
            <a:endPar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Ik geloof in de Heilige Geest</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die ons de kracht geeft</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om fijne mensen te worden.</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die ons helpt om</a:t>
            </a:r>
          </a:p>
          <a:p>
            <a:pPr marL="1746250" indent="-1746250" algn="ctr"/>
            <a:r>
              <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geluk te brengen aan anderen.</a:t>
            </a:r>
          </a:p>
          <a:p>
            <a:pPr marL="1746250" indent="-1746250" algn="ctr"/>
            <a:endParaRPr lang="nl-BE" sz="32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p:txBody>
      </p:sp>
    </p:spTree>
    <p:extLst>
      <p:ext uri="{BB962C8B-B14F-4D97-AF65-F5344CB8AC3E}">
        <p14:creationId xmlns:p14="http://schemas.microsoft.com/office/powerpoint/2010/main" val="248568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12F70A79-CEA4-4C99-5B9D-737BE9463A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4246FF-4991-C5FA-505C-50B4ACE0F36C}"/>
              </a:ext>
            </a:extLst>
          </p:cNvPr>
          <p:cNvSpPr txBox="1"/>
          <p:nvPr/>
        </p:nvSpPr>
        <p:spPr>
          <a:xfrm>
            <a:off x="3274554" y="304699"/>
            <a:ext cx="5642891" cy="830997"/>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Geloofsbelijdenis</a:t>
            </a:r>
          </a:p>
        </p:txBody>
      </p:sp>
      <p:sp>
        <p:nvSpPr>
          <p:cNvPr id="3" name="TextBox 2">
            <a:extLst>
              <a:ext uri="{FF2B5EF4-FFF2-40B4-BE49-F238E27FC236}">
                <a16:creationId xmlns:a16="http://schemas.microsoft.com/office/drawing/2014/main" id="{559ECEAC-B874-402F-26B5-CED496AAC809}"/>
              </a:ext>
            </a:extLst>
          </p:cNvPr>
          <p:cNvSpPr txBox="1"/>
          <p:nvPr/>
        </p:nvSpPr>
        <p:spPr>
          <a:xfrm>
            <a:off x="1060806" y="1859835"/>
            <a:ext cx="10070386" cy="3046988"/>
          </a:xfrm>
          <a:prstGeom prst="rect">
            <a:avLst/>
          </a:prstGeom>
          <a:noFill/>
        </p:spPr>
        <p:txBody>
          <a:bodyPr wrap="none" rtlCol="0">
            <a:spAutoFit/>
          </a:bodyPr>
          <a:lstStyle/>
          <a:p>
            <a:pPr marL="15875" indent="-15875"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Ik geloof in de Kerk van Jezus</a:t>
            </a:r>
          </a:p>
          <a:p>
            <a:pPr marL="15875" indent="-15875"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Het zijn de mensen die willen leven zoals Hij.</a:t>
            </a:r>
          </a:p>
          <a:p>
            <a:pPr marL="15875" indent="-15875" algn="ctr"/>
            <a:endPar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marL="15875" indent="-15875"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Ik geloof dat God veel van ons houdt</a:t>
            </a:r>
          </a:p>
          <a:p>
            <a:pPr marL="15875" indent="-15875"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dat wij eens voor altijd</a:t>
            </a:r>
          </a:p>
          <a:p>
            <a:pPr marL="15875" indent="-15875"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met Hem gelukkig zullen zijn</a:t>
            </a:r>
            <a:endParaRPr lang="nl-NL" sz="3200" dirty="0">
              <a:solidFill>
                <a:schemeClr val="accent6">
                  <a:lumMod val="50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87866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0E15FC84-7722-4DB3-0C77-F4D4E4EDA1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0D5C3A-01E2-4BD3-5DCA-1194C5802442}"/>
              </a:ext>
            </a:extLst>
          </p:cNvPr>
          <p:cNvSpPr txBox="1"/>
          <p:nvPr/>
        </p:nvSpPr>
        <p:spPr>
          <a:xfrm>
            <a:off x="271439" y="304699"/>
            <a:ext cx="3613490" cy="830997"/>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Voorbeden</a:t>
            </a:r>
          </a:p>
        </p:txBody>
      </p:sp>
      <p:sp>
        <p:nvSpPr>
          <p:cNvPr id="3" name="TextBox 2">
            <a:extLst>
              <a:ext uri="{FF2B5EF4-FFF2-40B4-BE49-F238E27FC236}">
                <a16:creationId xmlns:a16="http://schemas.microsoft.com/office/drawing/2014/main" id="{DFDE4148-91EC-CB36-5C03-8FC6154FE0CF}"/>
              </a:ext>
            </a:extLst>
          </p:cNvPr>
          <p:cNvSpPr txBox="1"/>
          <p:nvPr/>
        </p:nvSpPr>
        <p:spPr>
          <a:xfrm>
            <a:off x="286556" y="1859835"/>
            <a:ext cx="11618885" cy="4524315"/>
          </a:xfrm>
          <a:prstGeom prst="rect">
            <a:avLst/>
          </a:prstGeom>
          <a:noFill/>
        </p:spPr>
        <p:txBody>
          <a:bodyPr wrap="none" rtlCol="0">
            <a:spAutoFit/>
          </a:bodyPr>
          <a:lstStyle/>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Voor onze mama en papa</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voor alle mensen die ons graag zien,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dat zij ons helpen om vriend te worden van Jezus.</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Laat ons bidden</a:t>
            </a:r>
          </a:p>
          <a:p>
            <a:pPr marL="15875" indent="-15875" algn="ctr"/>
            <a:endPar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marL="15875" indent="-15875" algn="ctr"/>
            <a:endPar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marL="15875" indent="-15875" algn="ctr"/>
            <a:r>
              <a:rPr lang="nl-BE" sz="3200" b="1" dirty="0">
                <a:solidFill>
                  <a:schemeClr val="accent6">
                    <a:lumMod val="50000"/>
                  </a:schemeClr>
                </a:solidFill>
                <a:latin typeface="Cavolini" panose="03000502040302020204" pitchFamily="66" charset="0"/>
                <a:ea typeface="Cambria" panose="02040503050406030204" pitchFamily="18" charset="0"/>
                <a:cs typeface="Cavolini" panose="03000502040302020204" pitchFamily="66" charset="0"/>
              </a:rPr>
              <a:t>🎶 </a:t>
            </a: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Waar mensen samen vrede bouwen,</a:t>
            </a:r>
          </a:p>
          <a:p>
            <a:pPr marL="15875" indent="-15875"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daar vindt God een warme thuis.</a:t>
            </a:r>
          </a:p>
          <a:p>
            <a:pPr marL="15875" indent="-15875" algn="ctr"/>
            <a:endPar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p:txBody>
      </p:sp>
    </p:spTree>
    <p:extLst>
      <p:ext uri="{BB962C8B-B14F-4D97-AF65-F5344CB8AC3E}">
        <p14:creationId xmlns:p14="http://schemas.microsoft.com/office/powerpoint/2010/main" val="1755953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6D3DCC7A-AD24-17C3-11F7-503A58200E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8128D8-DF2B-4A61-52DD-916647EE35DE}"/>
              </a:ext>
            </a:extLst>
          </p:cNvPr>
          <p:cNvSpPr txBox="1"/>
          <p:nvPr/>
        </p:nvSpPr>
        <p:spPr>
          <a:xfrm>
            <a:off x="623188" y="531098"/>
            <a:ext cx="10945624" cy="6001643"/>
          </a:xfrm>
          <a:prstGeom prst="rect">
            <a:avLst/>
          </a:prstGeom>
          <a:noFill/>
        </p:spPr>
        <p:txBody>
          <a:bodyPr wrap="none" rtlCol="0">
            <a:spAutoFit/>
          </a:bodyPr>
          <a:lstStyle/>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God, onze Vader, wij willen voor onze kinderen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een goede en lieve vader en moeder zijn.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Wij willen voor hen zijn als levengevend water,</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iedere dag opnieuw.</a:t>
            </a:r>
          </a:p>
          <a:p>
            <a:pPr marL="15875" indent="-15875" algn="ctr"/>
            <a:endPar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Wij willen hen zalven met alles</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wat wij aan liefde in ons dragen.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Help ons dit waar te maken.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Laat ons bidden</a:t>
            </a:r>
          </a:p>
          <a:p>
            <a:pPr marL="15875" indent="-15875" algn="ctr"/>
            <a:endPar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marL="15875" indent="-15875" algn="ctr"/>
            <a:r>
              <a:rPr lang="nl-BE" sz="3200" b="1" dirty="0">
                <a:solidFill>
                  <a:schemeClr val="accent6">
                    <a:lumMod val="50000"/>
                  </a:schemeClr>
                </a:solidFill>
                <a:latin typeface="Cavolini" panose="03000502040302020204" pitchFamily="66" charset="0"/>
                <a:ea typeface="Cambria" panose="02040503050406030204" pitchFamily="18" charset="0"/>
                <a:cs typeface="Cavolini" panose="03000502040302020204" pitchFamily="66" charset="0"/>
              </a:rPr>
              <a:t>🎶 </a:t>
            </a: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Waar mensen samen vrede bouwen,</a:t>
            </a:r>
          </a:p>
          <a:p>
            <a:pPr marL="15875" indent="-15875"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daar vindt God een warme thuis.</a:t>
            </a:r>
          </a:p>
        </p:txBody>
      </p:sp>
    </p:spTree>
    <p:extLst>
      <p:ext uri="{BB962C8B-B14F-4D97-AF65-F5344CB8AC3E}">
        <p14:creationId xmlns:p14="http://schemas.microsoft.com/office/powerpoint/2010/main" val="3761300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C8FB6AA8-B3EA-0C37-710D-E3E6D5AA153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10EA90-8E3D-4386-CBF2-6B6D60A271C5}"/>
              </a:ext>
            </a:extLst>
          </p:cNvPr>
          <p:cNvSpPr txBox="1"/>
          <p:nvPr/>
        </p:nvSpPr>
        <p:spPr>
          <a:xfrm>
            <a:off x="271439" y="304699"/>
            <a:ext cx="3613490" cy="830997"/>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Voorbeden</a:t>
            </a:r>
          </a:p>
        </p:txBody>
      </p:sp>
      <p:sp>
        <p:nvSpPr>
          <p:cNvPr id="3" name="TextBox 2">
            <a:extLst>
              <a:ext uri="{FF2B5EF4-FFF2-40B4-BE49-F238E27FC236}">
                <a16:creationId xmlns:a16="http://schemas.microsoft.com/office/drawing/2014/main" id="{48FFC428-4630-DE31-EF4E-A0EA642D5A9A}"/>
              </a:ext>
            </a:extLst>
          </p:cNvPr>
          <p:cNvSpPr txBox="1"/>
          <p:nvPr/>
        </p:nvSpPr>
        <p:spPr>
          <a:xfrm>
            <a:off x="611163" y="1659803"/>
            <a:ext cx="10969670" cy="4524315"/>
          </a:xfrm>
          <a:prstGeom prst="rect">
            <a:avLst/>
          </a:prstGeom>
          <a:noFill/>
        </p:spPr>
        <p:txBody>
          <a:bodyPr wrap="none" rtlCol="0">
            <a:spAutoFit/>
          </a:bodyPr>
          <a:lstStyle/>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Laten wij bidden voor ouders en kinderen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die niet kunnen hopen op een mooie toekomst,</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voor families die iemand hebben verloren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daarvan de pijn voelen.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Dat zij de nodige steun en moed mogen vinden.</a:t>
            </a:r>
          </a:p>
          <a:p>
            <a:pPr marL="15875" indent="-15875"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Laten wij bidden.</a:t>
            </a:r>
          </a:p>
          <a:p>
            <a:pPr marL="15875" indent="-15875" algn="ctr"/>
            <a:endPar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marL="15875" indent="-15875" algn="ctr"/>
            <a:r>
              <a:rPr lang="nl-BE" sz="3200" b="1" dirty="0">
                <a:solidFill>
                  <a:schemeClr val="accent6">
                    <a:lumMod val="50000"/>
                  </a:schemeClr>
                </a:solidFill>
                <a:latin typeface="Cavolini" panose="03000502040302020204" pitchFamily="66" charset="0"/>
                <a:ea typeface="Cambria" panose="02040503050406030204" pitchFamily="18" charset="0"/>
                <a:cs typeface="Cavolini" panose="03000502040302020204" pitchFamily="66" charset="0"/>
              </a:rPr>
              <a:t>🎶 </a:t>
            </a: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Waar mensen samen vrede bouwen,</a:t>
            </a:r>
          </a:p>
          <a:p>
            <a:pPr marL="15875" indent="-15875"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daar vindt God een warme thuis.</a:t>
            </a:r>
          </a:p>
        </p:txBody>
      </p:sp>
    </p:spTree>
    <p:extLst>
      <p:ext uri="{BB962C8B-B14F-4D97-AF65-F5344CB8AC3E}">
        <p14:creationId xmlns:p14="http://schemas.microsoft.com/office/powerpoint/2010/main" val="2163059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067C7984-263F-6489-F42A-333F63760D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5D00BD-9E36-CBC4-FA85-EA114706BE1F}"/>
              </a:ext>
            </a:extLst>
          </p:cNvPr>
          <p:cNvSpPr txBox="1"/>
          <p:nvPr/>
        </p:nvSpPr>
        <p:spPr>
          <a:xfrm>
            <a:off x="6992172" y="2655847"/>
            <a:ext cx="3408305" cy="830997"/>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Offerande</a:t>
            </a:r>
          </a:p>
        </p:txBody>
      </p:sp>
      <p:pic>
        <p:nvPicPr>
          <p:cNvPr id="3" name="Picture 2" descr="A table with candles and flowers&#10;&#10;AI-generated content may be incorrect.">
            <a:extLst>
              <a:ext uri="{FF2B5EF4-FFF2-40B4-BE49-F238E27FC236}">
                <a16:creationId xmlns:a16="http://schemas.microsoft.com/office/drawing/2014/main" id="{099D8D79-C62D-E6F9-CEAE-0F8F3B5E15D6}"/>
              </a:ext>
            </a:extLst>
          </p:cNvPr>
          <p:cNvPicPr>
            <a:picLocks noChangeAspect="1"/>
          </p:cNvPicPr>
          <p:nvPr/>
        </p:nvPicPr>
        <p:blipFill rotWithShape="1">
          <a:blip r:embed="rId2"/>
          <a:srcRect/>
          <a:stretch/>
        </p:blipFill>
        <p:spPr>
          <a:xfrm>
            <a:off x="903698" y="1009168"/>
            <a:ext cx="4955353" cy="4955353"/>
          </a:xfrm>
          <a:prstGeom prst="ellipse">
            <a:avLst/>
          </a:prstGeom>
        </p:spPr>
      </p:pic>
    </p:spTree>
    <p:extLst>
      <p:ext uri="{BB962C8B-B14F-4D97-AF65-F5344CB8AC3E}">
        <p14:creationId xmlns:p14="http://schemas.microsoft.com/office/powerpoint/2010/main" val="3192442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AD407436-7CB4-EEB9-CDBB-5AE30797F3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183C05-614A-E4B1-2CD2-2EAAC4BD36F4}"/>
              </a:ext>
            </a:extLst>
          </p:cNvPr>
          <p:cNvSpPr txBox="1"/>
          <p:nvPr/>
        </p:nvSpPr>
        <p:spPr>
          <a:xfrm>
            <a:off x="434255" y="681047"/>
            <a:ext cx="11323934" cy="6001643"/>
          </a:xfrm>
          <a:prstGeom prst="rect">
            <a:avLst/>
          </a:prstGeom>
          <a:noFill/>
        </p:spPr>
        <p:txBody>
          <a:bodyPr wrap="none" rtlCol="0">
            <a:spAutoFit/>
          </a:bodyPr>
          <a:lstStyle/>
          <a:p>
            <a:pPr algn="ctr"/>
            <a:endParaRPr lang="nl-BE" sz="32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Priester: </a:t>
            </a: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De Heer zal bij U zijn.</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 </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Allen: De Heer zal u bewaren.</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 </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Priester</a:t>
            </a: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 Verheft uw hart.</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 </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Allen: Wij zijn met ons hart bij de Heer.</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 </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Priester: </a:t>
            </a: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Brengen wij dank aan de Heer onze God.</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 </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NL"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Allen: Hij is onze dankbaarheid waardig</a:t>
            </a:r>
            <a:r>
              <a:rPr lang="en-BE" sz="3200" dirty="0">
                <a:solidFill>
                  <a:schemeClr val="accent6">
                    <a:lumMod val="50000"/>
                  </a:schemeClr>
                </a:solidFill>
                <a:effectLst/>
                <a:latin typeface="Cavolini" panose="03000502040302020204" pitchFamily="66" charset="0"/>
                <a:cs typeface="Cavolini" panose="03000502040302020204" pitchFamily="66" charset="0"/>
              </a:rPr>
              <a:t> </a:t>
            </a:r>
            <a:endParaRPr lang="nl-NL" sz="3200" dirty="0">
              <a:solidFill>
                <a:schemeClr val="accent6">
                  <a:lumMod val="50000"/>
                </a:schemeClr>
              </a:solidFill>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46441112-AF82-A206-2FE0-4FFE6FD31173}"/>
              </a:ext>
            </a:extLst>
          </p:cNvPr>
          <p:cNvSpPr txBox="1"/>
          <p:nvPr/>
        </p:nvSpPr>
        <p:spPr>
          <a:xfrm>
            <a:off x="3214490" y="0"/>
            <a:ext cx="5785559" cy="830997"/>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Groot dankgebed</a:t>
            </a:r>
          </a:p>
        </p:txBody>
      </p:sp>
    </p:spTree>
    <p:extLst>
      <p:ext uri="{BB962C8B-B14F-4D97-AF65-F5344CB8AC3E}">
        <p14:creationId xmlns:p14="http://schemas.microsoft.com/office/powerpoint/2010/main" val="972195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3B9F0F2E-A2F5-2A62-1DD2-62909E454CEA}"/>
            </a:ext>
          </a:extLst>
        </p:cNvPr>
        <p:cNvGrpSpPr/>
        <p:nvPr/>
      </p:nvGrpSpPr>
      <p:grpSpPr>
        <a:xfrm>
          <a:off x="0" y="0"/>
          <a:ext cx="0" cy="0"/>
          <a:chOff x="0" y="0"/>
          <a:chExt cx="0" cy="0"/>
        </a:xfrm>
      </p:grpSpPr>
      <p:pic>
        <p:nvPicPr>
          <p:cNvPr id="5" name="Picture 4" descr="A green music notes on a black background&#10;&#10;AI-generated content may be incorrect.">
            <a:extLst>
              <a:ext uri="{FF2B5EF4-FFF2-40B4-BE49-F238E27FC236}">
                <a16:creationId xmlns:a16="http://schemas.microsoft.com/office/drawing/2014/main" id="{4571BF67-3ABA-12D6-DE84-AFF1B99C58AC}"/>
              </a:ext>
            </a:extLst>
          </p:cNvPr>
          <p:cNvPicPr>
            <a:picLocks noChangeAspect="1"/>
          </p:cNvPicPr>
          <p:nvPr/>
        </p:nvPicPr>
        <p:blipFill>
          <a:blip r:embed="rId2">
            <a:alphaModFix amt="35000"/>
          </a:blip>
          <a:stretch>
            <a:fillRect/>
          </a:stretch>
        </p:blipFill>
        <p:spPr>
          <a:xfrm>
            <a:off x="526805" y="-1874135"/>
            <a:ext cx="11138390" cy="11138390"/>
          </a:xfrm>
          <a:prstGeom prst="rect">
            <a:avLst/>
          </a:prstGeom>
        </p:spPr>
      </p:pic>
      <p:sp>
        <p:nvSpPr>
          <p:cNvPr id="7" name="TextBox 6">
            <a:extLst>
              <a:ext uri="{FF2B5EF4-FFF2-40B4-BE49-F238E27FC236}">
                <a16:creationId xmlns:a16="http://schemas.microsoft.com/office/drawing/2014/main" id="{896182E2-85A2-9308-77C6-8ED91D520DAC}"/>
              </a:ext>
            </a:extLst>
          </p:cNvPr>
          <p:cNvSpPr txBox="1"/>
          <p:nvPr/>
        </p:nvSpPr>
        <p:spPr>
          <a:xfrm>
            <a:off x="1841250" y="1351508"/>
            <a:ext cx="8491124" cy="4154984"/>
          </a:xfrm>
          <a:prstGeom prst="rect">
            <a:avLst/>
          </a:prstGeom>
          <a:noFill/>
        </p:spPr>
        <p:txBody>
          <a:bodyPr wrap="square" rtlCol="0">
            <a:spAutoFit/>
          </a:bodyPr>
          <a:lstStyle/>
          <a:p>
            <a:pPr algn="ctr"/>
            <a:r>
              <a:rPr lang="nl-NL" sz="4400" b="1" dirty="0">
                <a:solidFill>
                  <a:schemeClr val="accent6">
                    <a:lumMod val="50000"/>
                  </a:schemeClr>
                </a:solidFill>
                <a:latin typeface="Cavolini" panose="03000502040302020204" pitchFamily="66" charset="0"/>
                <a:cs typeface="Cavolini" panose="03000502040302020204" pitchFamily="66" charset="0"/>
              </a:rPr>
              <a:t>Maar eerst nog even dit</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voor we verder gaan</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tellen we tot drie</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en dan roep jij je naam:</a:t>
            </a:r>
          </a:p>
          <a:p>
            <a:endParaRPr lang="nl-NL" sz="4400" b="1" dirty="0">
              <a:solidFill>
                <a:schemeClr val="accent6">
                  <a:lumMod val="50000"/>
                </a:schemeClr>
              </a:solidFill>
              <a:latin typeface="Cavolini" panose="03000502040302020204" pitchFamily="66" charset="0"/>
              <a:cs typeface="Cavolini" panose="03000502040302020204" pitchFamily="66" charset="0"/>
            </a:endParaRPr>
          </a:p>
          <a:p>
            <a:pPr algn="ctr"/>
            <a:r>
              <a:rPr lang="nl-NL" sz="4400" b="1" dirty="0">
                <a:solidFill>
                  <a:schemeClr val="accent6">
                    <a:lumMod val="50000"/>
                  </a:schemeClr>
                </a:solidFill>
                <a:latin typeface="Cavolini" panose="03000502040302020204" pitchFamily="66" charset="0"/>
                <a:cs typeface="Cavolini" panose="03000502040302020204" pitchFamily="66" charset="0"/>
              </a:rPr>
              <a:t>1,2,3...</a:t>
            </a:r>
          </a:p>
        </p:txBody>
      </p:sp>
    </p:spTree>
    <p:extLst>
      <p:ext uri="{BB962C8B-B14F-4D97-AF65-F5344CB8AC3E}">
        <p14:creationId xmlns:p14="http://schemas.microsoft.com/office/powerpoint/2010/main" val="1101139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5B23F106-652A-F729-1D6D-FE1D929282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4189BA-7955-42F2-5D2F-5530141C4E44}"/>
              </a:ext>
            </a:extLst>
          </p:cNvPr>
          <p:cNvSpPr txBox="1"/>
          <p:nvPr/>
        </p:nvSpPr>
        <p:spPr>
          <a:xfrm>
            <a:off x="874067" y="929287"/>
            <a:ext cx="10467929" cy="5016758"/>
          </a:xfrm>
          <a:prstGeom prst="rect">
            <a:avLst/>
          </a:prstGeom>
          <a:noFill/>
        </p:spPr>
        <p:txBody>
          <a:bodyPr wrap="none" rtlCol="0">
            <a:spAutoFit/>
          </a:bodyPr>
          <a:lstStyle/>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Onze Vader, die in de hemel zijt,</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uw naam worde geheiligd,</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uw rijk kome,</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uw wil geschiede</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op aarde zoals in de hemel.</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Geef ons heden ons dagelijks brood</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vergeef ons onze schulden,</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zoals ook wij vergeven aan onze schuldenaren,</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breng ons niet in beproeving,</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maar verlos ons van het kwade.</a:t>
            </a:r>
            <a:endParaRPr lang="en-BE" sz="3200"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p:txBody>
      </p:sp>
    </p:spTree>
    <p:extLst>
      <p:ext uri="{BB962C8B-B14F-4D97-AF65-F5344CB8AC3E}">
        <p14:creationId xmlns:p14="http://schemas.microsoft.com/office/powerpoint/2010/main" val="1694773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1E03F810-0E37-B0DA-B0B4-38F8A66214C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785133-2EAD-D89D-2B1E-14D16AE4BF2E}"/>
              </a:ext>
            </a:extLst>
          </p:cNvPr>
          <p:cNvSpPr txBox="1"/>
          <p:nvPr/>
        </p:nvSpPr>
        <p:spPr>
          <a:xfrm>
            <a:off x="2536380" y="2405632"/>
            <a:ext cx="7143302" cy="2062103"/>
          </a:xfrm>
          <a:prstGeom prst="rect">
            <a:avLst/>
          </a:prstGeom>
          <a:noFill/>
        </p:spPr>
        <p:txBody>
          <a:bodyPr wrap="none" rtlCol="0">
            <a:spAutoFit/>
          </a:bodyPr>
          <a:lstStyle/>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Want van u is het koninkrijk</a:t>
            </a:r>
            <a:b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b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de kracht en de heerlijkheid,</a:t>
            </a:r>
            <a:b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b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in eeuwigheid.</a:t>
            </a:r>
          </a:p>
          <a:p>
            <a:pPr algn="ctr"/>
            <a:r>
              <a:rPr lang="nl-BE" sz="3200" b="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Amen</a:t>
            </a:r>
            <a:r>
              <a:rPr lang="en-BE" sz="3200" dirty="0">
                <a:solidFill>
                  <a:schemeClr val="accent6">
                    <a:lumMod val="50000"/>
                  </a:schemeClr>
                </a:solidFill>
                <a:effectLst/>
                <a:latin typeface="Cavolini" panose="03000502040302020204" pitchFamily="66" charset="0"/>
                <a:cs typeface="Cavolini" panose="03000502040302020204" pitchFamily="66" charset="0"/>
              </a:rPr>
              <a:t> </a:t>
            </a:r>
            <a:endParaRPr lang="nl-NL" sz="3200" dirty="0">
              <a:solidFill>
                <a:schemeClr val="accent6">
                  <a:lumMod val="50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51406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DE6AF56B-6987-863D-D55C-ADFFE39B648C}"/>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828A31DB-03F6-16ED-100F-137344503447}"/>
              </a:ext>
            </a:extLst>
          </p:cNvPr>
          <p:cNvPicPr>
            <a:picLocks noChangeAspect="1"/>
          </p:cNvPicPr>
          <p:nvPr/>
        </p:nvPicPr>
        <p:blipFill>
          <a:blip r:embed="rId2">
            <a:alphaModFix amt="35000"/>
          </a:blip>
          <a:stretch>
            <a:fillRect/>
          </a:stretch>
        </p:blipFill>
        <p:spPr>
          <a:xfrm>
            <a:off x="526805" y="-1652084"/>
            <a:ext cx="11138390" cy="11138390"/>
          </a:xfrm>
          <a:prstGeom prst="rect">
            <a:avLst/>
          </a:prstGeom>
        </p:spPr>
      </p:pic>
      <p:sp>
        <p:nvSpPr>
          <p:cNvPr id="2" name="TextBox 1">
            <a:extLst>
              <a:ext uri="{FF2B5EF4-FFF2-40B4-BE49-F238E27FC236}">
                <a16:creationId xmlns:a16="http://schemas.microsoft.com/office/drawing/2014/main" id="{4CA80096-4399-341C-9E52-9472728EFCC0}"/>
              </a:ext>
            </a:extLst>
          </p:cNvPr>
          <p:cNvSpPr txBox="1"/>
          <p:nvPr/>
        </p:nvSpPr>
        <p:spPr>
          <a:xfrm>
            <a:off x="1750900" y="2164139"/>
            <a:ext cx="8690199" cy="3785652"/>
          </a:xfrm>
          <a:prstGeom prst="rect">
            <a:avLst/>
          </a:prstGeom>
          <a:noFill/>
        </p:spPr>
        <p:txBody>
          <a:bodyPr wrap="none" rtlCol="0">
            <a:spAutoFit/>
          </a:bodyPr>
          <a:lstStyle/>
          <a:p>
            <a:pPr algn="ctr"/>
            <a:r>
              <a:rPr lang="nl-NL" sz="4000" b="1" dirty="0">
                <a:solidFill>
                  <a:schemeClr val="accent6">
                    <a:lumMod val="50000"/>
                  </a:schemeClr>
                </a:solidFill>
                <a:latin typeface="Cavolini" panose="03000502040302020204" pitchFamily="66" charset="0"/>
                <a:cs typeface="Cavolini" panose="03000502040302020204" pitchFamily="66" charset="0"/>
              </a:rPr>
              <a:t>Het eerste woord zal vrede zijn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waar je ook binnen gaat.</a:t>
            </a:r>
          </a:p>
          <a:p>
            <a:pPr algn="ctr"/>
            <a:endParaRPr lang="nl-NL" sz="4000" b="1" dirty="0">
              <a:solidFill>
                <a:schemeClr val="accent6">
                  <a:lumMod val="50000"/>
                </a:schemeClr>
              </a:solidFill>
              <a:latin typeface="Cavolini" panose="03000502040302020204" pitchFamily="66" charset="0"/>
              <a:cs typeface="Cavolini" panose="03000502040302020204" pitchFamily="66" charset="0"/>
            </a:endParaRPr>
          </a:p>
          <a:p>
            <a:pPr algn="ctr"/>
            <a:r>
              <a:rPr lang="nl-NL" sz="4000" b="1" dirty="0">
                <a:solidFill>
                  <a:schemeClr val="accent6">
                    <a:lumMod val="50000"/>
                  </a:schemeClr>
                </a:solidFill>
                <a:latin typeface="Cavolini" panose="03000502040302020204" pitchFamily="66" charset="0"/>
                <a:cs typeface="Cavolini" panose="03000502040302020204" pitchFamily="66" charset="0"/>
              </a:rPr>
              <a:t>Vrede voor jou</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en vrede voor mij.</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Maak van dit woord een daad.</a:t>
            </a:r>
          </a:p>
        </p:txBody>
      </p:sp>
      <p:pic>
        <p:nvPicPr>
          <p:cNvPr id="3" name="Picture 2" descr="A white bird with a green branch in its mouth&#10;&#10;AI-generated content may be incorrect.">
            <a:extLst>
              <a:ext uri="{FF2B5EF4-FFF2-40B4-BE49-F238E27FC236}">
                <a16:creationId xmlns:a16="http://schemas.microsoft.com/office/drawing/2014/main" id="{8FFB7358-8267-96B9-2A10-E20BB378D41D}"/>
              </a:ext>
            </a:extLst>
          </p:cNvPr>
          <p:cNvPicPr>
            <a:picLocks noChangeAspect="1"/>
          </p:cNvPicPr>
          <p:nvPr/>
        </p:nvPicPr>
        <p:blipFill rotWithShape="1">
          <a:blip r:embed="rId3"/>
          <a:srcRect/>
          <a:stretch/>
        </p:blipFill>
        <p:spPr>
          <a:xfrm>
            <a:off x="115595" y="117623"/>
            <a:ext cx="2046516" cy="2046516"/>
          </a:xfrm>
          <a:prstGeom prst="ellipse">
            <a:avLst/>
          </a:prstGeom>
        </p:spPr>
      </p:pic>
      <p:sp>
        <p:nvSpPr>
          <p:cNvPr id="5" name="TextBox 4">
            <a:extLst>
              <a:ext uri="{FF2B5EF4-FFF2-40B4-BE49-F238E27FC236}">
                <a16:creationId xmlns:a16="http://schemas.microsoft.com/office/drawing/2014/main" id="{2B4F89B9-EBBF-3E0E-4C22-1496CF0E501A}"/>
              </a:ext>
            </a:extLst>
          </p:cNvPr>
          <p:cNvSpPr txBox="1"/>
          <p:nvPr/>
        </p:nvSpPr>
        <p:spPr>
          <a:xfrm>
            <a:off x="4097663" y="825807"/>
            <a:ext cx="4007828" cy="830997"/>
          </a:xfrm>
          <a:prstGeom prst="rect">
            <a:avLst/>
          </a:prstGeom>
          <a:noFill/>
        </p:spPr>
        <p:txBody>
          <a:bodyPr wrap="square" rtlCol="0">
            <a:spAutoFit/>
          </a:bodyPr>
          <a:lstStyle/>
          <a:p>
            <a:pPr algn="ctr"/>
            <a:r>
              <a:rPr lang="fr-FR" sz="4800" b="1" dirty="0" err="1">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Vredewens</a:t>
            </a:r>
            <a:endParaRPr lang="nl-NL" sz="4800" dirty="0">
              <a:solidFill>
                <a:schemeClr val="accent6">
                  <a:lumMod val="50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14927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4DD957C5-86B7-B217-AA2D-D0EC79B4851E}"/>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C06D7552-D396-9FA0-2EF3-60EAAD4B550B}"/>
              </a:ext>
            </a:extLst>
          </p:cNvPr>
          <p:cNvPicPr>
            <a:picLocks noChangeAspect="1"/>
          </p:cNvPicPr>
          <p:nvPr/>
        </p:nvPicPr>
        <p:blipFill>
          <a:blip r:embed="rId2">
            <a:alphaModFix amt="35000"/>
          </a:blip>
          <a:stretch>
            <a:fillRect/>
          </a:stretch>
        </p:blipFill>
        <p:spPr>
          <a:xfrm>
            <a:off x="526805" y="-1652083"/>
            <a:ext cx="11138390" cy="11138390"/>
          </a:xfrm>
          <a:prstGeom prst="rect">
            <a:avLst/>
          </a:prstGeom>
        </p:spPr>
      </p:pic>
      <p:sp>
        <p:nvSpPr>
          <p:cNvPr id="2" name="TextBox 1">
            <a:extLst>
              <a:ext uri="{FF2B5EF4-FFF2-40B4-BE49-F238E27FC236}">
                <a16:creationId xmlns:a16="http://schemas.microsoft.com/office/drawing/2014/main" id="{C4F17F12-98A5-0960-A40A-C208F5792555}"/>
              </a:ext>
            </a:extLst>
          </p:cNvPr>
          <p:cNvSpPr txBox="1"/>
          <p:nvPr/>
        </p:nvSpPr>
        <p:spPr>
          <a:xfrm>
            <a:off x="1045579" y="178171"/>
            <a:ext cx="10100842" cy="6494085"/>
          </a:xfrm>
          <a:prstGeom prst="rect">
            <a:avLst/>
          </a:prstGeom>
          <a:noFill/>
        </p:spPr>
        <p:txBody>
          <a:bodyPr wrap="none" rtlCol="0">
            <a:spAutoFit/>
          </a:bodyPr>
          <a:lstStyle/>
          <a:p>
            <a:pPr algn="ctr"/>
            <a:r>
              <a:rPr lang="nl-NL" sz="4800" b="1" dirty="0">
                <a:solidFill>
                  <a:schemeClr val="accent6">
                    <a:lumMod val="50000"/>
                  </a:schemeClr>
                </a:solidFill>
                <a:latin typeface="Cavolini" panose="03000502040302020204" pitchFamily="66" charset="0"/>
                <a:cs typeface="Cavolini" panose="03000502040302020204" pitchFamily="66" charset="0"/>
              </a:rPr>
              <a:t>Communielied</a:t>
            </a:r>
          </a:p>
          <a:p>
            <a:pPr algn="ctr"/>
            <a:endParaRPr lang="nl-NL" sz="4800" b="1" dirty="0">
              <a:solidFill>
                <a:schemeClr val="accent6">
                  <a:lumMod val="50000"/>
                </a:schemeClr>
              </a:solidFill>
              <a:latin typeface="Cavolini" panose="03000502040302020204" pitchFamily="66" charset="0"/>
              <a:cs typeface="Cavolini" panose="03000502040302020204" pitchFamily="66" charset="0"/>
            </a:endParaRPr>
          </a:p>
          <a:p>
            <a:pPr algn="ctr"/>
            <a:r>
              <a:rPr lang="nl-NL" sz="4000" b="1" dirty="0">
                <a:solidFill>
                  <a:schemeClr val="accent6">
                    <a:lumMod val="50000"/>
                  </a:schemeClr>
                </a:solidFill>
                <a:latin typeface="Cavolini" panose="03000502040302020204" pitchFamily="66" charset="0"/>
                <a:cs typeface="Cavolini" panose="03000502040302020204" pitchFamily="66" charset="0"/>
              </a:rPr>
              <a:t>Laat Heer dit brood en deze wijn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teken van vertrouwen zijn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in het leven, in de mens,</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in de toekomst, in uw wens.</a:t>
            </a:r>
          </a:p>
          <a:p>
            <a:pPr algn="ctr"/>
            <a:endParaRPr lang="nl-NL" sz="4000" b="1" dirty="0">
              <a:solidFill>
                <a:schemeClr val="accent6">
                  <a:lumMod val="50000"/>
                </a:schemeClr>
              </a:solidFill>
              <a:latin typeface="Cavolini" panose="03000502040302020204" pitchFamily="66" charset="0"/>
              <a:cs typeface="Cavolini" panose="03000502040302020204" pitchFamily="66" charset="0"/>
            </a:endParaRPr>
          </a:p>
          <a:p>
            <a:pPr algn="ctr"/>
            <a:r>
              <a:rPr lang="nl-NL" sz="4000" b="1" dirty="0">
                <a:solidFill>
                  <a:schemeClr val="accent6">
                    <a:lumMod val="50000"/>
                  </a:schemeClr>
                </a:solidFill>
                <a:latin typeface="Cavolini" panose="03000502040302020204" pitchFamily="66" charset="0"/>
                <a:cs typeface="Cavolini" panose="03000502040302020204" pitchFamily="66" charset="0"/>
              </a:rPr>
              <a:t>Aan een wereld mee te bouwen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waar men liefde zal beschouwen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als brood en wijn, als brood en wijn.</a:t>
            </a:r>
          </a:p>
        </p:txBody>
      </p:sp>
    </p:spTree>
    <p:extLst>
      <p:ext uri="{BB962C8B-B14F-4D97-AF65-F5344CB8AC3E}">
        <p14:creationId xmlns:p14="http://schemas.microsoft.com/office/powerpoint/2010/main" val="580026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6E45DFBC-6FF3-03E8-B0D5-C981096E5A17}"/>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3C48D4AE-34C3-B4E3-6D34-0BFD8BC9D550}"/>
              </a:ext>
            </a:extLst>
          </p:cNvPr>
          <p:cNvPicPr>
            <a:picLocks noChangeAspect="1"/>
          </p:cNvPicPr>
          <p:nvPr/>
        </p:nvPicPr>
        <p:blipFill>
          <a:blip r:embed="rId2">
            <a:alphaModFix amt="35000"/>
          </a:blip>
          <a:stretch>
            <a:fillRect/>
          </a:stretch>
        </p:blipFill>
        <p:spPr>
          <a:xfrm>
            <a:off x="534804" y="-2109284"/>
            <a:ext cx="11138390" cy="11138390"/>
          </a:xfrm>
          <a:prstGeom prst="rect">
            <a:avLst/>
          </a:prstGeom>
        </p:spPr>
      </p:pic>
      <p:sp>
        <p:nvSpPr>
          <p:cNvPr id="2" name="TextBox 1">
            <a:extLst>
              <a:ext uri="{FF2B5EF4-FFF2-40B4-BE49-F238E27FC236}">
                <a16:creationId xmlns:a16="http://schemas.microsoft.com/office/drawing/2014/main" id="{D9AC577B-73AD-2D05-BE85-B2B594EB9CF9}"/>
              </a:ext>
            </a:extLst>
          </p:cNvPr>
          <p:cNvSpPr txBox="1"/>
          <p:nvPr/>
        </p:nvSpPr>
        <p:spPr>
          <a:xfrm>
            <a:off x="1717237" y="2164139"/>
            <a:ext cx="8757526" cy="2554545"/>
          </a:xfrm>
          <a:prstGeom prst="rect">
            <a:avLst/>
          </a:prstGeom>
          <a:noFill/>
        </p:spPr>
        <p:txBody>
          <a:bodyPr wrap="none" rtlCol="0">
            <a:spAutoFit/>
          </a:bodyPr>
          <a:lstStyle/>
          <a:p>
            <a:pPr algn="ctr"/>
            <a:r>
              <a:rPr lang="nl-NL" sz="4000" b="1" dirty="0">
                <a:solidFill>
                  <a:schemeClr val="accent6">
                    <a:lumMod val="50000"/>
                  </a:schemeClr>
                </a:solidFill>
                <a:latin typeface="Cavolini" panose="03000502040302020204" pitchFamily="66" charset="0"/>
                <a:cs typeface="Cavolini" panose="03000502040302020204" pitchFamily="66" charset="0"/>
              </a:rPr>
              <a:t>Heer, Heer, Heer, Heer,</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Heer wilt Gij dan voor ons zijn?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Heer, Heer, Heer,</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dit brood en deze wijn.</a:t>
            </a:r>
          </a:p>
        </p:txBody>
      </p:sp>
    </p:spTree>
    <p:extLst>
      <p:ext uri="{BB962C8B-B14F-4D97-AF65-F5344CB8AC3E}">
        <p14:creationId xmlns:p14="http://schemas.microsoft.com/office/powerpoint/2010/main" val="3957223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30B09474-AD5C-91BD-C8F4-88CE94F75766}"/>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A86340E1-0C1E-C315-5013-27BA081EF882}"/>
              </a:ext>
            </a:extLst>
          </p:cNvPr>
          <p:cNvPicPr>
            <a:picLocks noChangeAspect="1"/>
          </p:cNvPicPr>
          <p:nvPr/>
        </p:nvPicPr>
        <p:blipFill>
          <a:blip r:embed="rId2">
            <a:alphaModFix amt="35000"/>
          </a:blip>
          <a:stretch>
            <a:fillRect/>
          </a:stretch>
        </p:blipFill>
        <p:spPr>
          <a:xfrm>
            <a:off x="534804" y="-2109284"/>
            <a:ext cx="11138390" cy="11138390"/>
          </a:xfrm>
          <a:prstGeom prst="rect">
            <a:avLst/>
          </a:prstGeom>
        </p:spPr>
      </p:pic>
      <p:sp>
        <p:nvSpPr>
          <p:cNvPr id="2" name="TextBox 1">
            <a:extLst>
              <a:ext uri="{FF2B5EF4-FFF2-40B4-BE49-F238E27FC236}">
                <a16:creationId xmlns:a16="http://schemas.microsoft.com/office/drawing/2014/main" id="{8B9AEDE0-68EF-9C0D-1349-D78D4C3C7E8A}"/>
              </a:ext>
            </a:extLst>
          </p:cNvPr>
          <p:cNvSpPr txBox="1"/>
          <p:nvPr/>
        </p:nvSpPr>
        <p:spPr>
          <a:xfrm>
            <a:off x="1045579" y="921129"/>
            <a:ext cx="10100842" cy="5016758"/>
          </a:xfrm>
          <a:prstGeom prst="rect">
            <a:avLst/>
          </a:prstGeom>
          <a:noFill/>
        </p:spPr>
        <p:txBody>
          <a:bodyPr wrap="none" rtlCol="0">
            <a:spAutoFit/>
          </a:bodyPr>
          <a:lstStyle/>
          <a:p>
            <a:pPr algn="ctr"/>
            <a:r>
              <a:rPr lang="nl-NL" sz="4000" b="1" dirty="0">
                <a:solidFill>
                  <a:schemeClr val="accent6">
                    <a:lumMod val="50000"/>
                  </a:schemeClr>
                </a:solidFill>
                <a:latin typeface="Cavolini" panose="03000502040302020204" pitchFamily="66" charset="0"/>
                <a:cs typeface="Cavolini" panose="03000502040302020204" pitchFamily="66" charset="0"/>
              </a:rPr>
              <a:t>Laat Heer dit brood en deze wijn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hand en hart van mensen zijn.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Kleine gave, kleine daad</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om Uw vrede waar ‘t om gaat.</a:t>
            </a:r>
          </a:p>
          <a:p>
            <a:pPr algn="ctr"/>
            <a:endParaRPr lang="nl-NL" sz="4000" b="1" dirty="0">
              <a:solidFill>
                <a:schemeClr val="accent6">
                  <a:lumMod val="50000"/>
                </a:schemeClr>
              </a:solidFill>
              <a:latin typeface="Cavolini" panose="03000502040302020204" pitchFamily="66" charset="0"/>
              <a:cs typeface="Cavolini" panose="03000502040302020204" pitchFamily="66" charset="0"/>
            </a:endParaRPr>
          </a:p>
          <a:p>
            <a:pPr algn="ctr"/>
            <a:r>
              <a:rPr lang="nl-NL" sz="4000" b="1" dirty="0">
                <a:solidFill>
                  <a:schemeClr val="accent6">
                    <a:lumMod val="50000"/>
                  </a:schemeClr>
                </a:solidFill>
                <a:latin typeface="Cavolini" panose="03000502040302020204" pitchFamily="66" charset="0"/>
                <a:cs typeface="Cavolini" panose="03000502040302020204" pitchFamily="66" charset="0"/>
              </a:rPr>
              <a:t>In een wereld mee te bouwen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waar men liefde zal beschouwen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als brood en wijn, als brood en wijn.</a:t>
            </a:r>
          </a:p>
        </p:txBody>
      </p:sp>
    </p:spTree>
    <p:extLst>
      <p:ext uri="{BB962C8B-B14F-4D97-AF65-F5344CB8AC3E}">
        <p14:creationId xmlns:p14="http://schemas.microsoft.com/office/powerpoint/2010/main" val="2662827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FE8F4A18-DD0E-D802-026F-2EA45412A201}"/>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772E8DC7-EFAF-C093-B887-6DDABBEDB7F6}"/>
              </a:ext>
            </a:extLst>
          </p:cNvPr>
          <p:cNvPicPr>
            <a:picLocks noChangeAspect="1"/>
          </p:cNvPicPr>
          <p:nvPr/>
        </p:nvPicPr>
        <p:blipFill>
          <a:blip r:embed="rId2">
            <a:alphaModFix amt="35000"/>
          </a:blip>
          <a:stretch>
            <a:fillRect/>
          </a:stretch>
        </p:blipFill>
        <p:spPr>
          <a:xfrm>
            <a:off x="534804" y="-2109284"/>
            <a:ext cx="11138390" cy="11138390"/>
          </a:xfrm>
          <a:prstGeom prst="rect">
            <a:avLst/>
          </a:prstGeom>
        </p:spPr>
      </p:pic>
      <p:sp>
        <p:nvSpPr>
          <p:cNvPr id="2" name="TextBox 1">
            <a:extLst>
              <a:ext uri="{FF2B5EF4-FFF2-40B4-BE49-F238E27FC236}">
                <a16:creationId xmlns:a16="http://schemas.microsoft.com/office/drawing/2014/main" id="{AD8C1E3C-5866-350F-6099-14B18BEEBED2}"/>
              </a:ext>
            </a:extLst>
          </p:cNvPr>
          <p:cNvSpPr txBox="1"/>
          <p:nvPr/>
        </p:nvSpPr>
        <p:spPr>
          <a:xfrm>
            <a:off x="1717237" y="2164139"/>
            <a:ext cx="8757526" cy="2554545"/>
          </a:xfrm>
          <a:prstGeom prst="rect">
            <a:avLst/>
          </a:prstGeom>
          <a:noFill/>
        </p:spPr>
        <p:txBody>
          <a:bodyPr wrap="none" rtlCol="0">
            <a:spAutoFit/>
          </a:bodyPr>
          <a:lstStyle/>
          <a:p>
            <a:pPr algn="ctr"/>
            <a:r>
              <a:rPr lang="nl-NL" sz="4000" b="1" dirty="0">
                <a:solidFill>
                  <a:schemeClr val="accent6">
                    <a:lumMod val="50000"/>
                  </a:schemeClr>
                </a:solidFill>
                <a:latin typeface="Cavolini" panose="03000502040302020204" pitchFamily="66" charset="0"/>
                <a:cs typeface="Cavolini" panose="03000502040302020204" pitchFamily="66" charset="0"/>
              </a:rPr>
              <a:t>Heer, Heer, Heer, Heer,</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Heer wilt Gij dan voor ons zijn?</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Heer, Heer, Heer,</a:t>
            </a:r>
            <a:br>
              <a:rPr lang="nl-NL" sz="4000" b="1" dirty="0">
                <a:solidFill>
                  <a:schemeClr val="accent6">
                    <a:lumMod val="50000"/>
                  </a:schemeClr>
                </a:solidFill>
                <a:latin typeface="Cavolini" panose="03000502040302020204" pitchFamily="66" charset="0"/>
                <a:cs typeface="Cavolini" panose="03000502040302020204" pitchFamily="66" charset="0"/>
              </a:rPr>
            </a:br>
            <a:r>
              <a:rPr lang="nl-NL" sz="4000" b="1" dirty="0">
                <a:solidFill>
                  <a:schemeClr val="accent6">
                    <a:lumMod val="50000"/>
                  </a:schemeClr>
                </a:solidFill>
                <a:latin typeface="Cavolini" panose="03000502040302020204" pitchFamily="66" charset="0"/>
                <a:cs typeface="Cavolini" panose="03000502040302020204" pitchFamily="66" charset="0"/>
              </a:rPr>
              <a:t>dit brood en deze wijn.</a:t>
            </a:r>
          </a:p>
        </p:txBody>
      </p:sp>
    </p:spTree>
    <p:extLst>
      <p:ext uri="{BB962C8B-B14F-4D97-AF65-F5344CB8AC3E}">
        <p14:creationId xmlns:p14="http://schemas.microsoft.com/office/powerpoint/2010/main" val="3350921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AD3F5A1F-DB07-499F-8E71-9CE15C0638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16AA7D-2174-CA00-D0E8-92945632124E}"/>
              </a:ext>
            </a:extLst>
          </p:cNvPr>
          <p:cNvSpPr txBox="1"/>
          <p:nvPr/>
        </p:nvSpPr>
        <p:spPr>
          <a:xfrm>
            <a:off x="1066120" y="225261"/>
            <a:ext cx="10084812" cy="6186309"/>
          </a:xfrm>
          <a:prstGeom prst="rect">
            <a:avLst/>
          </a:prstGeom>
          <a:noFill/>
        </p:spPr>
        <p:txBody>
          <a:bodyPr wrap="none" rtlCol="0">
            <a:spAutoFit/>
          </a:bodyPr>
          <a:lstStyle/>
          <a:p>
            <a:pPr algn="ctr">
              <a:spcBef>
                <a:spcPts val="1200"/>
              </a:spcBef>
              <a:spcAft>
                <a:spcPts val="600"/>
              </a:spcAft>
            </a:pPr>
            <a:r>
              <a:rPr lang="nl-BE" sz="4800" b="1" dirty="0">
                <a:solidFill>
                  <a:schemeClr val="accent6">
                    <a:lumMod val="50000"/>
                  </a:schemeClr>
                </a:solidFill>
                <a:effectLst/>
                <a:latin typeface="Cavolini" panose="03000502040302020204" pitchFamily="66" charset="0"/>
                <a:ea typeface="Times New Roman" panose="02020603050405020304" pitchFamily="18" charset="0"/>
                <a:cs typeface="Cavolini" panose="03000502040302020204" pitchFamily="66" charset="0"/>
              </a:rPr>
              <a:t>Slotgebed</a:t>
            </a:r>
          </a:p>
          <a:p>
            <a:pPr algn="ctr">
              <a:spcBef>
                <a:spcPts val="1200"/>
              </a:spcBef>
              <a:spcAft>
                <a:spcPts val="600"/>
              </a:spcAft>
            </a:pPr>
            <a:endParaRPr lang="en-BE" sz="1600" b="1" dirty="0">
              <a:solidFill>
                <a:schemeClr val="accent6">
                  <a:lumMod val="50000"/>
                </a:schemeClr>
              </a:solidFill>
              <a:effectLst/>
              <a:latin typeface="Cavolini" panose="03000502040302020204" pitchFamily="66" charset="0"/>
              <a:ea typeface="Times New Roman" panose="02020603050405020304" pitchFamily="18" charset="0"/>
              <a:cs typeface="Cavolini" panose="03000502040302020204" pitchFamily="66" charset="0"/>
            </a:endParaRP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God,</a:t>
            </a:r>
            <a:endParaRPr lang="nl-BE" sz="2400" i="1" dirty="0">
              <a:solidFill>
                <a:schemeClr val="accent6">
                  <a:lumMod val="50000"/>
                </a:schemeClr>
              </a:solidFill>
              <a:latin typeface="Cavolini" panose="03000502040302020204" pitchFamily="66" charset="0"/>
              <a:ea typeface="Cambria" panose="02040503050406030204" pitchFamily="18" charset="0"/>
              <a:cs typeface="Cavolini" panose="03000502040302020204" pitchFamily="66" charset="0"/>
            </a:endParaRP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Vandaag hebben onze eerste communicantjes "ja" gezegd</a:t>
            </a: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op Uw uitnodiging voor het leven</a:t>
            </a: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dat vieren wij bij hun eerste communie</a:t>
            </a: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wanneer zij voor het eerst mee brood en wijn zullen delen.</a:t>
            </a:r>
          </a:p>
          <a:p>
            <a:pPr algn="ctr"/>
            <a:endPar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Geef hen de moed</a:t>
            </a: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om zich enthousiast te blijven inzetten voor Uw droom,</a:t>
            </a: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en geef ook ons allemaal de kracht</a:t>
            </a: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om deze jonge mensen verder te stimuleren</a:t>
            </a: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in hun zoektocht naar U.</a:t>
            </a:r>
          </a:p>
          <a:p>
            <a:pPr algn="ctr"/>
            <a:endPar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24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Allen: Amen</a:t>
            </a:r>
          </a:p>
        </p:txBody>
      </p:sp>
    </p:spTree>
    <p:extLst>
      <p:ext uri="{BB962C8B-B14F-4D97-AF65-F5344CB8AC3E}">
        <p14:creationId xmlns:p14="http://schemas.microsoft.com/office/powerpoint/2010/main" val="2208959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57608B02-51A7-9F92-4186-C13B37742617}"/>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BFCC0884-4571-37B0-0690-6503DB7E5C5C}"/>
              </a:ext>
            </a:extLst>
          </p:cNvPr>
          <p:cNvPicPr>
            <a:picLocks noChangeAspect="1"/>
          </p:cNvPicPr>
          <p:nvPr/>
        </p:nvPicPr>
        <p:blipFill>
          <a:blip r:embed="rId2">
            <a:alphaModFix amt="35000"/>
          </a:blip>
          <a:stretch>
            <a:fillRect/>
          </a:stretch>
        </p:blipFill>
        <p:spPr>
          <a:xfrm>
            <a:off x="526805" y="-737684"/>
            <a:ext cx="11138390" cy="11138390"/>
          </a:xfrm>
          <a:prstGeom prst="rect">
            <a:avLst/>
          </a:prstGeom>
        </p:spPr>
      </p:pic>
      <p:sp>
        <p:nvSpPr>
          <p:cNvPr id="5" name="TextBox 4">
            <a:extLst>
              <a:ext uri="{FF2B5EF4-FFF2-40B4-BE49-F238E27FC236}">
                <a16:creationId xmlns:a16="http://schemas.microsoft.com/office/drawing/2014/main" id="{7C8D3B17-DBF2-89BA-F843-1D7CAA4D9980}"/>
              </a:ext>
            </a:extLst>
          </p:cNvPr>
          <p:cNvSpPr txBox="1"/>
          <p:nvPr/>
        </p:nvSpPr>
        <p:spPr>
          <a:xfrm>
            <a:off x="3611882" y="825807"/>
            <a:ext cx="5003476" cy="830997"/>
          </a:xfrm>
          <a:prstGeom prst="rect">
            <a:avLst/>
          </a:prstGeom>
          <a:noFill/>
        </p:spPr>
        <p:txBody>
          <a:bodyPr wrap="square" rtlCol="0">
            <a:spAutoFit/>
          </a:bodyPr>
          <a:lstStyle/>
          <a:p>
            <a:pPr algn="ctr"/>
            <a:r>
              <a:rPr lang="fr-FR" sz="4800" b="1" dirty="0" err="1">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Slotlied</a:t>
            </a:r>
            <a:endParaRPr lang="nl-NL" sz="4800" dirty="0">
              <a:solidFill>
                <a:schemeClr val="accent6">
                  <a:lumMod val="50000"/>
                </a:schemeClr>
              </a:solidFill>
              <a:latin typeface="Cavolini" panose="03000502040302020204" pitchFamily="66" charset="0"/>
              <a:cs typeface="Cavolini" panose="03000502040302020204" pitchFamily="66" charset="0"/>
            </a:endParaRPr>
          </a:p>
        </p:txBody>
      </p:sp>
      <p:pic>
        <p:nvPicPr>
          <p:cNvPr id="6" name="Picture 5" descr="A sheet music with notes&#10;&#10;AI-generated content may be incorrect.">
            <a:extLst>
              <a:ext uri="{FF2B5EF4-FFF2-40B4-BE49-F238E27FC236}">
                <a16:creationId xmlns:a16="http://schemas.microsoft.com/office/drawing/2014/main" id="{35C7CE2C-22FC-8B64-DD2A-E05954E12415}"/>
              </a:ext>
            </a:extLst>
          </p:cNvPr>
          <p:cNvPicPr>
            <a:picLocks noChangeAspect="1"/>
          </p:cNvPicPr>
          <p:nvPr/>
        </p:nvPicPr>
        <p:blipFill>
          <a:blip r:embed="rId3"/>
          <a:srcRect l="2610" r="1911"/>
          <a:stretch/>
        </p:blipFill>
        <p:spPr>
          <a:xfrm>
            <a:off x="207170" y="1856827"/>
            <a:ext cx="11797004" cy="3415261"/>
          </a:xfrm>
          <a:prstGeom prst="rect">
            <a:avLst/>
          </a:prstGeom>
        </p:spPr>
      </p:pic>
    </p:spTree>
    <p:extLst>
      <p:ext uri="{BB962C8B-B14F-4D97-AF65-F5344CB8AC3E}">
        <p14:creationId xmlns:p14="http://schemas.microsoft.com/office/powerpoint/2010/main" val="2000117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5B79531B-FE10-624B-CA1B-43F8B3A85954}"/>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AD11BD08-C904-906E-1035-56D7D25F9BA9}"/>
              </a:ext>
            </a:extLst>
          </p:cNvPr>
          <p:cNvPicPr>
            <a:picLocks noChangeAspect="1"/>
          </p:cNvPicPr>
          <p:nvPr/>
        </p:nvPicPr>
        <p:blipFill>
          <a:blip r:embed="rId2">
            <a:alphaModFix amt="35000"/>
          </a:blip>
          <a:stretch>
            <a:fillRect/>
          </a:stretch>
        </p:blipFill>
        <p:spPr>
          <a:xfrm>
            <a:off x="526805" y="-1652084"/>
            <a:ext cx="11138390" cy="11138390"/>
          </a:xfrm>
          <a:prstGeom prst="rect">
            <a:avLst/>
          </a:prstGeom>
        </p:spPr>
      </p:pic>
      <p:sp>
        <p:nvSpPr>
          <p:cNvPr id="2" name="TextBox 1">
            <a:extLst>
              <a:ext uri="{FF2B5EF4-FFF2-40B4-BE49-F238E27FC236}">
                <a16:creationId xmlns:a16="http://schemas.microsoft.com/office/drawing/2014/main" id="{F802D83C-349D-540B-8812-E76156ED2526}"/>
              </a:ext>
            </a:extLst>
          </p:cNvPr>
          <p:cNvSpPr txBox="1"/>
          <p:nvPr/>
        </p:nvSpPr>
        <p:spPr>
          <a:xfrm>
            <a:off x="731251" y="1529620"/>
            <a:ext cx="10758073" cy="3785652"/>
          </a:xfrm>
          <a:prstGeom prst="rect">
            <a:avLst/>
          </a:prstGeom>
          <a:noFill/>
        </p:spPr>
        <p:txBody>
          <a:bodyPr wrap="none" rtlCol="0">
            <a:spAutoFit/>
          </a:bodyPr>
          <a:lstStyle/>
          <a:p>
            <a:pPr algn="ctr"/>
            <a:r>
              <a:rPr lang="nl-NL" sz="4000" dirty="0">
                <a:solidFill>
                  <a:schemeClr val="accent6">
                    <a:lumMod val="50000"/>
                  </a:schemeClr>
                </a:solidFill>
                <a:latin typeface="Cavolini" panose="03000502040302020204" pitchFamily="66" charset="0"/>
                <a:cs typeface="Cavolini" panose="03000502040302020204" pitchFamily="66" charset="0"/>
              </a:rPr>
              <a:t>Alle landen, volkeren en talen</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die in nacht en duisternis verdwalen,</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zien een licht:</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uw Woord komt hen bezoeken.</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Wie gebroken is,</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mag uw Zoon ontmoeten. </a:t>
            </a:r>
          </a:p>
        </p:txBody>
      </p:sp>
    </p:spTree>
    <p:extLst>
      <p:ext uri="{BB962C8B-B14F-4D97-AF65-F5344CB8AC3E}">
        <p14:creationId xmlns:p14="http://schemas.microsoft.com/office/powerpoint/2010/main" val="3052976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511DB055-FC46-1DC2-DB11-AE57032E70FD}"/>
            </a:ext>
          </a:extLst>
        </p:cNvPr>
        <p:cNvGrpSpPr/>
        <p:nvPr/>
      </p:nvGrpSpPr>
      <p:grpSpPr>
        <a:xfrm>
          <a:off x="0" y="0"/>
          <a:ext cx="0" cy="0"/>
          <a:chOff x="0" y="0"/>
          <a:chExt cx="0" cy="0"/>
        </a:xfrm>
      </p:grpSpPr>
      <p:pic>
        <p:nvPicPr>
          <p:cNvPr id="5" name="Picture 4" descr="A green music notes on a black background&#10;&#10;AI-generated content may be incorrect.">
            <a:extLst>
              <a:ext uri="{FF2B5EF4-FFF2-40B4-BE49-F238E27FC236}">
                <a16:creationId xmlns:a16="http://schemas.microsoft.com/office/drawing/2014/main" id="{D9D304BE-0A8D-41CC-163E-7AE883010CC0}"/>
              </a:ext>
            </a:extLst>
          </p:cNvPr>
          <p:cNvPicPr>
            <a:picLocks noChangeAspect="1"/>
          </p:cNvPicPr>
          <p:nvPr/>
        </p:nvPicPr>
        <p:blipFill>
          <a:blip r:embed="rId2">
            <a:alphaModFix amt="35000"/>
          </a:blip>
          <a:stretch>
            <a:fillRect/>
          </a:stretch>
        </p:blipFill>
        <p:spPr>
          <a:xfrm>
            <a:off x="526805" y="-1874135"/>
            <a:ext cx="11138390" cy="11138390"/>
          </a:xfrm>
          <a:prstGeom prst="rect">
            <a:avLst/>
          </a:prstGeom>
        </p:spPr>
      </p:pic>
      <p:sp>
        <p:nvSpPr>
          <p:cNvPr id="4" name="TextBox 3">
            <a:extLst>
              <a:ext uri="{FF2B5EF4-FFF2-40B4-BE49-F238E27FC236}">
                <a16:creationId xmlns:a16="http://schemas.microsoft.com/office/drawing/2014/main" id="{CD2FEDE7-ED3C-BB7A-A440-62A9B8B9A63D}"/>
              </a:ext>
            </a:extLst>
          </p:cNvPr>
          <p:cNvSpPr txBox="1"/>
          <p:nvPr/>
        </p:nvSpPr>
        <p:spPr>
          <a:xfrm>
            <a:off x="1841250" y="1351508"/>
            <a:ext cx="8491124" cy="4154984"/>
          </a:xfrm>
          <a:prstGeom prst="rect">
            <a:avLst/>
          </a:prstGeom>
          <a:noFill/>
        </p:spPr>
        <p:txBody>
          <a:bodyPr wrap="square" rtlCol="0">
            <a:spAutoFit/>
          </a:bodyPr>
          <a:lstStyle/>
          <a:p>
            <a:pPr algn="ctr"/>
            <a:r>
              <a:rPr lang="nl-NL" sz="4400" b="1" dirty="0">
                <a:solidFill>
                  <a:schemeClr val="accent6">
                    <a:lumMod val="50000"/>
                  </a:schemeClr>
                </a:solidFill>
                <a:latin typeface="Cavolini" panose="03000502040302020204" pitchFamily="66" charset="0"/>
                <a:cs typeface="Cavolini" panose="03000502040302020204" pitchFamily="66" charset="0"/>
              </a:rPr>
              <a:t>Sorry maar helaas</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dat ging nog niet zo goed</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daar komt ‘ie nog een keer</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nu weet je hoe het moet:</a:t>
            </a:r>
          </a:p>
          <a:p>
            <a:endParaRPr lang="nl-NL" sz="4400" b="1" dirty="0">
              <a:solidFill>
                <a:schemeClr val="accent6">
                  <a:lumMod val="50000"/>
                </a:schemeClr>
              </a:solidFill>
              <a:latin typeface="Cavolini" panose="03000502040302020204" pitchFamily="66" charset="0"/>
              <a:cs typeface="Cavolini" panose="03000502040302020204" pitchFamily="66" charset="0"/>
            </a:endParaRPr>
          </a:p>
          <a:p>
            <a:pPr algn="ctr"/>
            <a:r>
              <a:rPr lang="nl-NL" sz="4400" b="1" dirty="0">
                <a:solidFill>
                  <a:schemeClr val="accent6">
                    <a:lumMod val="50000"/>
                  </a:schemeClr>
                </a:solidFill>
                <a:latin typeface="Cavolini" panose="03000502040302020204" pitchFamily="66" charset="0"/>
                <a:cs typeface="Cavolini" panose="03000502040302020204" pitchFamily="66" charset="0"/>
              </a:rPr>
              <a:t>1,2,3…</a:t>
            </a:r>
          </a:p>
        </p:txBody>
      </p:sp>
    </p:spTree>
    <p:extLst>
      <p:ext uri="{BB962C8B-B14F-4D97-AF65-F5344CB8AC3E}">
        <p14:creationId xmlns:p14="http://schemas.microsoft.com/office/powerpoint/2010/main" val="3282837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536F6379-EEB2-18C1-92AB-9E61C172BDF7}"/>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58F4085C-9CE0-DF9B-B1CE-F7D3FFDF7A11}"/>
              </a:ext>
            </a:extLst>
          </p:cNvPr>
          <p:cNvPicPr>
            <a:picLocks noChangeAspect="1"/>
          </p:cNvPicPr>
          <p:nvPr/>
        </p:nvPicPr>
        <p:blipFill>
          <a:blip r:embed="rId2">
            <a:alphaModFix amt="35000"/>
          </a:blip>
          <a:stretch>
            <a:fillRect/>
          </a:stretch>
        </p:blipFill>
        <p:spPr>
          <a:xfrm>
            <a:off x="526805" y="-1652084"/>
            <a:ext cx="11138390" cy="11138390"/>
          </a:xfrm>
          <a:prstGeom prst="rect">
            <a:avLst/>
          </a:prstGeom>
        </p:spPr>
      </p:pic>
      <p:pic>
        <p:nvPicPr>
          <p:cNvPr id="3" name="Picture 2" descr="A sheet music with notes&#10;&#10;AI-generated content may be incorrect.">
            <a:extLst>
              <a:ext uri="{FF2B5EF4-FFF2-40B4-BE49-F238E27FC236}">
                <a16:creationId xmlns:a16="http://schemas.microsoft.com/office/drawing/2014/main" id="{7FA6B8D3-72AB-D850-02DF-14CE24837766}"/>
              </a:ext>
            </a:extLst>
          </p:cNvPr>
          <p:cNvPicPr>
            <a:picLocks noChangeAspect="1"/>
          </p:cNvPicPr>
          <p:nvPr/>
        </p:nvPicPr>
        <p:blipFill>
          <a:blip r:embed="rId3"/>
          <a:srcRect l="2610" r="1911"/>
          <a:stretch/>
        </p:blipFill>
        <p:spPr>
          <a:xfrm>
            <a:off x="207170" y="1726200"/>
            <a:ext cx="11797004" cy="3415261"/>
          </a:xfrm>
          <a:prstGeom prst="rect">
            <a:avLst/>
          </a:prstGeom>
        </p:spPr>
      </p:pic>
    </p:spTree>
    <p:extLst>
      <p:ext uri="{BB962C8B-B14F-4D97-AF65-F5344CB8AC3E}">
        <p14:creationId xmlns:p14="http://schemas.microsoft.com/office/powerpoint/2010/main" val="467709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EA7AB16F-064C-829D-714C-9BC442BF2C54}"/>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A7F6EC11-B92D-3AEE-6C1C-FB9FDB3B75A2}"/>
              </a:ext>
            </a:extLst>
          </p:cNvPr>
          <p:cNvPicPr>
            <a:picLocks noChangeAspect="1"/>
          </p:cNvPicPr>
          <p:nvPr/>
        </p:nvPicPr>
        <p:blipFill>
          <a:blip r:embed="rId2">
            <a:alphaModFix amt="35000"/>
          </a:blip>
          <a:stretch>
            <a:fillRect/>
          </a:stretch>
        </p:blipFill>
        <p:spPr>
          <a:xfrm>
            <a:off x="526805" y="-1194884"/>
            <a:ext cx="11138390" cy="11138390"/>
          </a:xfrm>
          <a:prstGeom prst="rect">
            <a:avLst/>
          </a:prstGeom>
        </p:spPr>
      </p:pic>
      <p:sp>
        <p:nvSpPr>
          <p:cNvPr id="2" name="TextBox 1">
            <a:extLst>
              <a:ext uri="{FF2B5EF4-FFF2-40B4-BE49-F238E27FC236}">
                <a16:creationId xmlns:a16="http://schemas.microsoft.com/office/drawing/2014/main" id="{A6DDAA14-38E9-1D41-1C23-355121E7744D}"/>
              </a:ext>
            </a:extLst>
          </p:cNvPr>
          <p:cNvSpPr txBox="1"/>
          <p:nvPr/>
        </p:nvSpPr>
        <p:spPr>
          <a:xfrm>
            <a:off x="1942181" y="920621"/>
            <a:ext cx="8364789" cy="5016758"/>
          </a:xfrm>
          <a:prstGeom prst="rect">
            <a:avLst/>
          </a:prstGeom>
          <a:noFill/>
        </p:spPr>
        <p:txBody>
          <a:bodyPr wrap="none" rtlCol="0">
            <a:spAutoFit/>
          </a:bodyPr>
          <a:lstStyle/>
          <a:p>
            <a:pPr algn="ctr"/>
            <a:r>
              <a:rPr lang="nl-NL" sz="4000" dirty="0">
                <a:solidFill>
                  <a:schemeClr val="accent6">
                    <a:lumMod val="50000"/>
                  </a:schemeClr>
                </a:solidFill>
                <a:latin typeface="Cavolini" panose="03000502040302020204" pitchFamily="66" charset="0"/>
                <a:cs typeface="Cavolini" panose="03000502040302020204" pitchFamily="66" charset="0"/>
              </a:rPr>
              <a:t>Goede God,</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geduldig, vol erbarmen,</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toon uw trouw</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aan kleinen en aan armen.</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Bron van hoop,</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Gij schept een nieuwe aarde.</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Zend uw Adem, God,</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laat ons niet verharden.</a:t>
            </a:r>
          </a:p>
        </p:txBody>
      </p:sp>
    </p:spTree>
    <p:extLst>
      <p:ext uri="{BB962C8B-B14F-4D97-AF65-F5344CB8AC3E}">
        <p14:creationId xmlns:p14="http://schemas.microsoft.com/office/powerpoint/2010/main" val="2418442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4E8EE9CF-0DD6-6750-D4F4-60BF4B3DBD26}"/>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1486D835-7120-C108-CE06-343B3C23BECD}"/>
              </a:ext>
            </a:extLst>
          </p:cNvPr>
          <p:cNvPicPr>
            <a:picLocks noChangeAspect="1"/>
          </p:cNvPicPr>
          <p:nvPr/>
        </p:nvPicPr>
        <p:blipFill>
          <a:blip r:embed="rId2">
            <a:alphaModFix amt="35000"/>
          </a:blip>
          <a:stretch>
            <a:fillRect/>
          </a:stretch>
        </p:blipFill>
        <p:spPr>
          <a:xfrm>
            <a:off x="526805" y="-1652084"/>
            <a:ext cx="11138390" cy="11138390"/>
          </a:xfrm>
          <a:prstGeom prst="rect">
            <a:avLst/>
          </a:prstGeom>
        </p:spPr>
      </p:pic>
      <p:pic>
        <p:nvPicPr>
          <p:cNvPr id="3" name="Picture 2" descr="A sheet music with notes&#10;&#10;AI-generated content may be incorrect.">
            <a:extLst>
              <a:ext uri="{FF2B5EF4-FFF2-40B4-BE49-F238E27FC236}">
                <a16:creationId xmlns:a16="http://schemas.microsoft.com/office/drawing/2014/main" id="{384CA3CF-DDD3-73D1-FB65-0D3965D9AC28}"/>
              </a:ext>
            </a:extLst>
          </p:cNvPr>
          <p:cNvPicPr>
            <a:picLocks noChangeAspect="1"/>
          </p:cNvPicPr>
          <p:nvPr/>
        </p:nvPicPr>
        <p:blipFill>
          <a:blip r:embed="rId3"/>
          <a:srcRect l="2610" r="1911"/>
          <a:stretch/>
        </p:blipFill>
        <p:spPr>
          <a:xfrm>
            <a:off x="207170" y="1726200"/>
            <a:ext cx="11797004" cy="3415261"/>
          </a:xfrm>
          <a:prstGeom prst="rect">
            <a:avLst/>
          </a:prstGeom>
        </p:spPr>
      </p:pic>
    </p:spTree>
    <p:extLst>
      <p:ext uri="{BB962C8B-B14F-4D97-AF65-F5344CB8AC3E}">
        <p14:creationId xmlns:p14="http://schemas.microsoft.com/office/powerpoint/2010/main" val="616824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9B472410-047D-5EF1-C1CB-4491705B82FD}"/>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7327FCD8-31C5-522A-B158-14DFC387D95E}"/>
              </a:ext>
            </a:extLst>
          </p:cNvPr>
          <p:cNvPicPr>
            <a:picLocks noChangeAspect="1"/>
          </p:cNvPicPr>
          <p:nvPr/>
        </p:nvPicPr>
        <p:blipFill>
          <a:blip r:embed="rId2">
            <a:alphaModFix amt="35000"/>
          </a:blip>
          <a:stretch>
            <a:fillRect/>
          </a:stretch>
        </p:blipFill>
        <p:spPr>
          <a:xfrm>
            <a:off x="526805" y="-1194884"/>
            <a:ext cx="11138390" cy="11138390"/>
          </a:xfrm>
          <a:prstGeom prst="rect">
            <a:avLst/>
          </a:prstGeom>
        </p:spPr>
      </p:pic>
      <p:sp>
        <p:nvSpPr>
          <p:cNvPr id="2" name="TextBox 1">
            <a:extLst>
              <a:ext uri="{FF2B5EF4-FFF2-40B4-BE49-F238E27FC236}">
                <a16:creationId xmlns:a16="http://schemas.microsoft.com/office/drawing/2014/main" id="{90084812-F497-C69B-C481-C626F1742E0F}"/>
              </a:ext>
            </a:extLst>
          </p:cNvPr>
          <p:cNvSpPr txBox="1"/>
          <p:nvPr/>
        </p:nvSpPr>
        <p:spPr>
          <a:xfrm>
            <a:off x="1070286" y="1249237"/>
            <a:ext cx="10080003" cy="4401205"/>
          </a:xfrm>
          <a:prstGeom prst="rect">
            <a:avLst/>
          </a:prstGeom>
          <a:noFill/>
        </p:spPr>
        <p:txBody>
          <a:bodyPr wrap="none" rtlCol="0">
            <a:spAutoFit/>
          </a:bodyPr>
          <a:lstStyle/>
          <a:p>
            <a:pPr algn="ctr"/>
            <a:r>
              <a:rPr lang="nl-NL" sz="4000" dirty="0">
                <a:solidFill>
                  <a:schemeClr val="accent6">
                    <a:lumMod val="50000"/>
                  </a:schemeClr>
                </a:solidFill>
                <a:latin typeface="Cavolini" panose="03000502040302020204" pitchFamily="66" charset="0"/>
                <a:cs typeface="Cavolini" panose="03000502040302020204" pitchFamily="66" charset="0"/>
              </a:rPr>
              <a:t>Onze ogen zien de nieuwe morgen.</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Gij komt nader,</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houdt U niet verborgen,</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zendt ons uit:</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'Verkondigt allerwegen:</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Ik ben God-met-u.</a:t>
            </a:r>
          </a:p>
          <a:p>
            <a:pPr algn="ctr"/>
            <a:r>
              <a:rPr lang="nl-NL" sz="4000" dirty="0">
                <a:solidFill>
                  <a:schemeClr val="accent6">
                    <a:lumMod val="50000"/>
                  </a:schemeClr>
                </a:solidFill>
                <a:latin typeface="Cavolini" panose="03000502040302020204" pitchFamily="66" charset="0"/>
                <a:cs typeface="Cavolini" panose="03000502040302020204" pitchFamily="66" charset="0"/>
              </a:rPr>
              <a:t>Ga, ontvang mijn zegen!’</a:t>
            </a:r>
          </a:p>
        </p:txBody>
      </p:sp>
    </p:spTree>
    <p:extLst>
      <p:ext uri="{BB962C8B-B14F-4D97-AF65-F5344CB8AC3E}">
        <p14:creationId xmlns:p14="http://schemas.microsoft.com/office/powerpoint/2010/main" val="3849399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8613FBC3-BBB4-0A0E-A590-63A0020862F0}"/>
            </a:ext>
          </a:extLst>
        </p:cNvPr>
        <p:cNvGrpSpPr/>
        <p:nvPr/>
      </p:nvGrpSpPr>
      <p:grpSpPr>
        <a:xfrm>
          <a:off x="0" y="0"/>
          <a:ext cx="0" cy="0"/>
          <a:chOff x="0" y="0"/>
          <a:chExt cx="0" cy="0"/>
        </a:xfrm>
      </p:grpSpPr>
      <p:pic>
        <p:nvPicPr>
          <p:cNvPr id="4" name="Picture 3" descr="A green music notes on a black background&#10;&#10;AI-generated content may be incorrect.">
            <a:extLst>
              <a:ext uri="{FF2B5EF4-FFF2-40B4-BE49-F238E27FC236}">
                <a16:creationId xmlns:a16="http://schemas.microsoft.com/office/drawing/2014/main" id="{909D6F3B-5447-CA27-87F5-0C8D8700AE72}"/>
              </a:ext>
            </a:extLst>
          </p:cNvPr>
          <p:cNvPicPr>
            <a:picLocks noChangeAspect="1"/>
          </p:cNvPicPr>
          <p:nvPr/>
        </p:nvPicPr>
        <p:blipFill>
          <a:blip r:embed="rId2">
            <a:alphaModFix amt="35000"/>
          </a:blip>
          <a:stretch>
            <a:fillRect/>
          </a:stretch>
        </p:blipFill>
        <p:spPr>
          <a:xfrm>
            <a:off x="526805" y="-1652084"/>
            <a:ext cx="11138390" cy="11138390"/>
          </a:xfrm>
          <a:prstGeom prst="rect">
            <a:avLst/>
          </a:prstGeom>
        </p:spPr>
      </p:pic>
      <p:pic>
        <p:nvPicPr>
          <p:cNvPr id="3" name="Picture 2" descr="A sheet music with notes&#10;&#10;AI-generated content may be incorrect.">
            <a:extLst>
              <a:ext uri="{FF2B5EF4-FFF2-40B4-BE49-F238E27FC236}">
                <a16:creationId xmlns:a16="http://schemas.microsoft.com/office/drawing/2014/main" id="{21C13DF9-1D13-8CEC-977C-94E1DE254DF0}"/>
              </a:ext>
            </a:extLst>
          </p:cNvPr>
          <p:cNvPicPr>
            <a:picLocks noChangeAspect="1"/>
          </p:cNvPicPr>
          <p:nvPr/>
        </p:nvPicPr>
        <p:blipFill>
          <a:blip r:embed="rId3"/>
          <a:srcRect l="2610" r="1911"/>
          <a:stretch/>
        </p:blipFill>
        <p:spPr>
          <a:xfrm>
            <a:off x="207170" y="1726200"/>
            <a:ext cx="11797004" cy="3415261"/>
          </a:xfrm>
          <a:prstGeom prst="rect">
            <a:avLst/>
          </a:prstGeom>
        </p:spPr>
      </p:pic>
    </p:spTree>
    <p:extLst>
      <p:ext uri="{BB962C8B-B14F-4D97-AF65-F5344CB8AC3E}">
        <p14:creationId xmlns:p14="http://schemas.microsoft.com/office/powerpoint/2010/main" val="3284635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63206FD5-048F-D402-5B92-7126912C93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AF98A3-4BF8-00CD-9206-909DC99D2527}"/>
              </a:ext>
            </a:extLst>
          </p:cNvPr>
          <p:cNvSpPr txBox="1"/>
          <p:nvPr/>
        </p:nvSpPr>
        <p:spPr>
          <a:xfrm>
            <a:off x="3148421" y="225261"/>
            <a:ext cx="5920210" cy="6186309"/>
          </a:xfrm>
          <a:prstGeom prst="rect">
            <a:avLst/>
          </a:prstGeom>
          <a:noFill/>
        </p:spPr>
        <p:txBody>
          <a:bodyPr wrap="none" rtlCol="0">
            <a:spAutoFit/>
          </a:bodyPr>
          <a:lstStyle/>
          <a:p>
            <a:pPr algn="ctr">
              <a:spcBef>
                <a:spcPts val="1200"/>
              </a:spcBef>
              <a:spcAft>
                <a:spcPts val="600"/>
              </a:spcAft>
            </a:pPr>
            <a:r>
              <a:rPr lang="nl-BE" sz="4800" b="1" dirty="0">
                <a:solidFill>
                  <a:schemeClr val="accent6">
                    <a:lumMod val="50000"/>
                  </a:schemeClr>
                </a:solidFill>
                <a:effectLst/>
                <a:latin typeface="Cavolini" panose="03000502040302020204" pitchFamily="66" charset="0"/>
                <a:ea typeface="Times New Roman" panose="02020603050405020304" pitchFamily="18" charset="0"/>
                <a:cs typeface="Cavolini" panose="03000502040302020204" pitchFamily="66" charset="0"/>
              </a:rPr>
              <a:t>Zending en zegen</a:t>
            </a:r>
          </a:p>
          <a:p>
            <a:pPr algn="ctr">
              <a:spcBef>
                <a:spcPts val="1200"/>
              </a:spcBef>
              <a:spcAft>
                <a:spcPts val="600"/>
              </a:spcAft>
            </a:pPr>
            <a:endParaRPr lang="en-BE" sz="1600" b="1" dirty="0">
              <a:solidFill>
                <a:schemeClr val="accent6">
                  <a:lumMod val="50000"/>
                </a:schemeClr>
              </a:solidFill>
              <a:effectLst/>
              <a:latin typeface="Cavolini" panose="03000502040302020204" pitchFamily="66" charset="0"/>
              <a:ea typeface="Times New Roman" panose="02020603050405020304" pitchFamily="18" charset="0"/>
              <a:cs typeface="Cavolini" panose="03000502040302020204" pitchFamily="66" charset="0"/>
            </a:endParaRPr>
          </a:p>
          <a:p>
            <a:pPr algn="ctr"/>
            <a:r>
              <a:rPr lang="nl-BE" sz="2400" i="1" dirty="0">
                <a:solidFill>
                  <a:schemeClr val="accent6">
                    <a:lumMod val="50000"/>
                  </a:schemeClr>
                </a:solidFill>
                <a:latin typeface="Cavolini" panose="03000502040302020204" pitchFamily="66" charset="0"/>
                <a:ea typeface="Cambria" panose="02040503050406030204" pitchFamily="18" charset="0"/>
                <a:cs typeface="Cavolini" panose="03000502040302020204" pitchFamily="66" charset="0"/>
              </a:rPr>
              <a:t>P.</a:t>
            </a: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 De Heer zij met u.</a:t>
            </a:r>
          </a:p>
          <a:p>
            <a:pPr algn="ctr"/>
            <a:endPar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24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Allen: En met uw geest.</a:t>
            </a:r>
          </a:p>
          <a:p>
            <a:pPr algn="ctr"/>
            <a:endPar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endPar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P: Zegene U de almachtige God,</a:t>
            </a:r>
          </a:p>
          <a:p>
            <a:pPr algn="ct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Vader, Zoon en de heilige Geest.</a:t>
            </a:r>
          </a:p>
          <a:p>
            <a:pPr algn="ctr"/>
            <a:endPar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24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Allen: Amen</a:t>
            </a: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t>
            </a:r>
          </a:p>
          <a:p>
            <a:pPr algn="ctr"/>
            <a:endPar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2400" i="1" dirty="0">
                <a:solidFill>
                  <a:schemeClr val="accent6">
                    <a:lumMod val="50000"/>
                  </a:schemeClr>
                </a:solidFill>
                <a:latin typeface="Cavolini" panose="03000502040302020204" pitchFamily="66" charset="0"/>
                <a:ea typeface="Cambria" panose="02040503050406030204" pitchFamily="18" charset="0"/>
                <a:cs typeface="Cavolini" panose="03000502040302020204" pitchFamily="66" charset="0"/>
              </a:rPr>
              <a:t>P</a:t>
            </a:r>
            <a:r>
              <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 Gaat nu allen heen in vrede.</a:t>
            </a:r>
          </a:p>
          <a:p>
            <a:pPr algn="ctr"/>
            <a:endParaRPr lang="nl-BE" sz="2400"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endParaRPr>
          </a:p>
          <a:p>
            <a:pPr algn="ctr"/>
            <a:r>
              <a:rPr lang="nl-BE" sz="2400" b="1" i="1" dirty="0">
                <a:solidFill>
                  <a:schemeClr val="accent6">
                    <a:lumMod val="50000"/>
                  </a:schemeClr>
                </a:solidFill>
                <a:effectLst/>
                <a:latin typeface="Cavolini" panose="03000502040302020204" pitchFamily="66" charset="0"/>
                <a:ea typeface="Cambria" panose="02040503050406030204" pitchFamily="18" charset="0"/>
                <a:cs typeface="Cavolini" panose="03000502040302020204" pitchFamily="66" charset="0"/>
              </a:rPr>
              <a:t>Allen: Wij danken God.</a:t>
            </a:r>
          </a:p>
        </p:txBody>
      </p:sp>
    </p:spTree>
    <p:extLst>
      <p:ext uri="{BB962C8B-B14F-4D97-AF65-F5344CB8AC3E}">
        <p14:creationId xmlns:p14="http://schemas.microsoft.com/office/powerpoint/2010/main" val="1317083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90981C75-83FC-06EB-24CF-D0ABC7A32D7C}"/>
            </a:ext>
          </a:extLst>
        </p:cNvPr>
        <p:cNvGrpSpPr/>
        <p:nvPr/>
      </p:nvGrpSpPr>
      <p:grpSpPr>
        <a:xfrm>
          <a:off x="0" y="0"/>
          <a:ext cx="0" cy="0"/>
          <a:chOff x="0" y="0"/>
          <a:chExt cx="0" cy="0"/>
        </a:xfrm>
      </p:grpSpPr>
      <p:pic>
        <p:nvPicPr>
          <p:cNvPr id="4" name="Picture 3" descr="A church with trees in the background&#10;&#10;AI-generated content may be incorrect.">
            <a:extLst>
              <a:ext uri="{FF2B5EF4-FFF2-40B4-BE49-F238E27FC236}">
                <a16:creationId xmlns:a16="http://schemas.microsoft.com/office/drawing/2014/main" id="{D6641B83-7001-5FD6-E78B-16DAB2D8F82B}"/>
              </a:ext>
            </a:extLst>
          </p:cNvPr>
          <p:cNvPicPr>
            <a:picLocks noChangeAspect="1"/>
          </p:cNvPicPr>
          <p:nvPr/>
        </p:nvPicPr>
        <p:blipFill>
          <a:blip r:embed="rId2"/>
          <a:stretch>
            <a:fillRect/>
          </a:stretch>
        </p:blipFill>
        <p:spPr>
          <a:xfrm>
            <a:off x="1209422" y="114300"/>
            <a:ext cx="9773157" cy="6515438"/>
          </a:xfrm>
          <a:prstGeom prst="rect">
            <a:avLst/>
          </a:prstGeom>
        </p:spPr>
      </p:pic>
      <p:sp>
        <p:nvSpPr>
          <p:cNvPr id="3" name="TextBox 2">
            <a:extLst>
              <a:ext uri="{FF2B5EF4-FFF2-40B4-BE49-F238E27FC236}">
                <a16:creationId xmlns:a16="http://schemas.microsoft.com/office/drawing/2014/main" id="{AD095BF3-A7C0-2925-EB35-E3C3E549E44E}"/>
              </a:ext>
            </a:extLst>
          </p:cNvPr>
          <p:cNvSpPr txBox="1"/>
          <p:nvPr/>
        </p:nvSpPr>
        <p:spPr>
          <a:xfrm>
            <a:off x="2432978" y="5484078"/>
            <a:ext cx="7326044" cy="830997"/>
          </a:xfrm>
          <a:prstGeom prst="rect">
            <a:avLst/>
          </a:prstGeom>
          <a:noFill/>
        </p:spPr>
        <p:txBody>
          <a:bodyPr wrap="none" rtlCol="0">
            <a:spAutoFit/>
          </a:bodyPr>
          <a:lstStyle/>
          <a:p>
            <a:pPr algn="ctr">
              <a:spcBef>
                <a:spcPts val="1200"/>
              </a:spcBef>
              <a:spcAft>
                <a:spcPts val="600"/>
              </a:spcAft>
            </a:pPr>
            <a:r>
              <a:rPr lang="fr-FR" sz="4800" b="1" dirty="0" err="1">
                <a:solidFill>
                  <a:srgbClr val="FFD579"/>
                </a:solidFill>
                <a:effectLst/>
                <a:latin typeface="Cavolini" panose="03000502040302020204" pitchFamily="66" charset="0"/>
                <a:ea typeface="Times New Roman" panose="02020603050405020304" pitchFamily="18" charset="0"/>
                <a:cs typeface="Cavolini" panose="03000502040302020204" pitchFamily="66" charset="0"/>
              </a:rPr>
              <a:t>Nog</a:t>
            </a:r>
            <a:r>
              <a:rPr lang="fr-FR" sz="4800" b="1" dirty="0">
                <a:solidFill>
                  <a:srgbClr val="FFD579"/>
                </a:solidFill>
                <a:effectLst/>
                <a:latin typeface="Cavolini" panose="03000502040302020204" pitchFamily="66" charset="0"/>
                <a:ea typeface="Times New Roman" panose="02020603050405020304" pitchFamily="18" charset="0"/>
                <a:cs typeface="Cavolini" panose="03000502040302020204" pitchFamily="66" charset="0"/>
              </a:rPr>
              <a:t> </a:t>
            </a:r>
            <a:r>
              <a:rPr lang="fr-FR" sz="4800" b="1" dirty="0" err="1">
                <a:solidFill>
                  <a:srgbClr val="FFD579"/>
                </a:solidFill>
                <a:effectLst/>
                <a:latin typeface="Cavolini" panose="03000502040302020204" pitchFamily="66" charset="0"/>
                <a:ea typeface="Times New Roman" panose="02020603050405020304" pitchFamily="18" charset="0"/>
                <a:cs typeface="Cavolini" panose="03000502040302020204" pitchFamily="66" charset="0"/>
              </a:rPr>
              <a:t>een</a:t>
            </a:r>
            <a:r>
              <a:rPr lang="fr-FR" sz="4800" b="1" dirty="0">
                <a:solidFill>
                  <a:srgbClr val="FFD579"/>
                </a:solidFill>
                <a:effectLst/>
                <a:latin typeface="Cavolini" panose="03000502040302020204" pitchFamily="66" charset="0"/>
                <a:ea typeface="Times New Roman" panose="02020603050405020304" pitchFamily="18" charset="0"/>
                <a:cs typeface="Cavolini" panose="03000502040302020204" pitchFamily="66" charset="0"/>
              </a:rPr>
              <a:t> </a:t>
            </a:r>
            <a:r>
              <a:rPr lang="fr-FR" sz="4800" b="1" dirty="0" err="1">
                <a:solidFill>
                  <a:srgbClr val="FFD579"/>
                </a:solidFill>
                <a:effectLst/>
                <a:latin typeface="Cavolini" panose="03000502040302020204" pitchFamily="66" charset="0"/>
                <a:ea typeface="Times New Roman" panose="02020603050405020304" pitchFamily="18" charset="0"/>
                <a:cs typeface="Cavolini" panose="03000502040302020204" pitchFamily="66" charset="0"/>
              </a:rPr>
              <a:t>fijne</a:t>
            </a:r>
            <a:r>
              <a:rPr lang="fr-FR" sz="4800" b="1" dirty="0">
                <a:solidFill>
                  <a:srgbClr val="FFD579"/>
                </a:solidFill>
                <a:effectLst/>
                <a:latin typeface="Cavolini" panose="03000502040302020204" pitchFamily="66" charset="0"/>
                <a:ea typeface="Times New Roman" panose="02020603050405020304" pitchFamily="18" charset="0"/>
                <a:cs typeface="Cavolini" panose="03000502040302020204" pitchFamily="66" charset="0"/>
              </a:rPr>
              <a:t> </a:t>
            </a:r>
            <a:r>
              <a:rPr lang="fr-FR" sz="4800" b="1" dirty="0" err="1">
                <a:solidFill>
                  <a:srgbClr val="FFD579"/>
                </a:solidFill>
                <a:effectLst/>
                <a:latin typeface="Cavolini" panose="03000502040302020204" pitchFamily="66" charset="0"/>
                <a:ea typeface="Times New Roman" panose="02020603050405020304" pitchFamily="18" charset="0"/>
                <a:cs typeface="Cavolini" panose="03000502040302020204" pitchFamily="66" charset="0"/>
              </a:rPr>
              <a:t>zondag</a:t>
            </a:r>
            <a:r>
              <a:rPr lang="fr-FR" sz="4800" b="1" dirty="0">
                <a:solidFill>
                  <a:srgbClr val="FFD579"/>
                </a:solidFill>
                <a:effectLst/>
                <a:latin typeface="Cavolini" panose="03000502040302020204" pitchFamily="66" charset="0"/>
                <a:ea typeface="Times New Roman" panose="02020603050405020304" pitchFamily="18" charset="0"/>
                <a:cs typeface="Cavolini" panose="03000502040302020204" pitchFamily="66" charset="0"/>
              </a:rPr>
              <a:t>!</a:t>
            </a:r>
            <a:endParaRPr lang="nl-BE" sz="2400" b="1" i="1" dirty="0">
              <a:solidFill>
                <a:srgbClr val="FFD579"/>
              </a:solidFill>
              <a:effectLst/>
              <a:latin typeface="Cavolini" panose="03000502040302020204" pitchFamily="66" charset="0"/>
              <a:ea typeface="Cambria" panose="02040503050406030204" pitchFamily="18" charset="0"/>
              <a:cs typeface="Cavolini" panose="03000502040302020204" pitchFamily="66" charset="0"/>
            </a:endParaRPr>
          </a:p>
        </p:txBody>
      </p:sp>
    </p:spTree>
    <p:extLst>
      <p:ext uri="{BB962C8B-B14F-4D97-AF65-F5344CB8AC3E}">
        <p14:creationId xmlns:p14="http://schemas.microsoft.com/office/powerpoint/2010/main" val="355112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41D94C20-6CA0-8562-7338-D6FC24DCB12D}"/>
            </a:ext>
          </a:extLst>
        </p:cNvPr>
        <p:cNvGrpSpPr/>
        <p:nvPr/>
      </p:nvGrpSpPr>
      <p:grpSpPr>
        <a:xfrm>
          <a:off x="0" y="0"/>
          <a:ext cx="0" cy="0"/>
          <a:chOff x="0" y="0"/>
          <a:chExt cx="0" cy="0"/>
        </a:xfrm>
      </p:grpSpPr>
      <p:pic>
        <p:nvPicPr>
          <p:cNvPr id="5" name="Picture 4" descr="A green music notes on a black background&#10;&#10;AI-generated content may be incorrect.">
            <a:extLst>
              <a:ext uri="{FF2B5EF4-FFF2-40B4-BE49-F238E27FC236}">
                <a16:creationId xmlns:a16="http://schemas.microsoft.com/office/drawing/2014/main" id="{78F6D4CB-362E-E6FB-A5C1-EEC7B5CEA0DE}"/>
              </a:ext>
            </a:extLst>
          </p:cNvPr>
          <p:cNvPicPr>
            <a:picLocks noChangeAspect="1"/>
          </p:cNvPicPr>
          <p:nvPr/>
        </p:nvPicPr>
        <p:blipFill>
          <a:blip r:embed="rId2">
            <a:alphaModFix amt="35000"/>
          </a:blip>
          <a:stretch>
            <a:fillRect/>
          </a:stretch>
        </p:blipFill>
        <p:spPr>
          <a:xfrm>
            <a:off x="526805" y="-1874135"/>
            <a:ext cx="11138390" cy="11138390"/>
          </a:xfrm>
          <a:prstGeom prst="rect">
            <a:avLst/>
          </a:prstGeom>
        </p:spPr>
      </p:pic>
      <p:sp>
        <p:nvSpPr>
          <p:cNvPr id="6" name="TextBox 5">
            <a:extLst>
              <a:ext uri="{FF2B5EF4-FFF2-40B4-BE49-F238E27FC236}">
                <a16:creationId xmlns:a16="http://schemas.microsoft.com/office/drawing/2014/main" id="{3D0BD49A-0039-8863-9F36-519CCB1B12EB}"/>
              </a:ext>
            </a:extLst>
          </p:cNvPr>
          <p:cNvSpPr txBox="1"/>
          <p:nvPr/>
        </p:nvSpPr>
        <p:spPr>
          <a:xfrm>
            <a:off x="383930" y="266225"/>
            <a:ext cx="8491124" cy="2800767"/>
          </a:xfrm>
          <a:prstGeom prst="rect">
            <a:avLst/>
          </a:prstGeom>
          <a:noFill/>
        </p:spPr>
        <p:txBody>
          <a:bodyPr wrap="square" rtlCol="0">
            <a:spAutoFit/>
          </a:bodyPr>
          <a:lstStyle/>
          <a:p>
            <a:r>
              <a:rPr lang="nl-NL" sz="4400" b="1" dirty="0">
                <a:solidFill>
                  <a:schemeClr val="accent6">
                    <a:lumMod val="50000"/>
                  </a:schemeClr>
                </a:solidFill>
                <a:latin typeface="Cavolini" panose="03000502040302020204" pitchFamily="66" charset="0"/>
                <a:cs typeface="Cavolini" panose="03000502040302020204" pitchFamily="66" charset="0"/>
              </a:rPr>
              <a:t>Welkom, welkom,</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Welkom iedereen!</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Doe maar met ons mee,</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we beginnen zo meteen</a:t>
            </a:r>
          </a:p>
        </p:txBody>
      </p:sp>
      <p:sp>
        <p:nvSpPr>
          <p:cNvPr id="7" name="TextBox 6">
            <a:extLst>
              <a:ext uri="{FF2B5EF4-FFF2-40B4-BE49-F238E27FC236}">
                <a16:creationId xmlns:a16="http://schemas.microsoft.com/office/drawing/2014/main" id="{848584D9-207E-83BA-D919-358B954AC6AB}"/>
              </a:ext>
            </a:extLst>
          </p:cNvPr>
          <p:cNvSpPr txBox="1"/>
          <p:nvPr/>
        </p:nvSpPr>
        <p:spPr>
          <a:xfrm>
            <a:off x="3316946" y="3107262"/>
            <a:ext cx="8491124" cy="2800767"/>
          </a:xfrm>
          <a:prstGeom prst="rect">
            <a:avLst/>
          </a:prstGeom>
          <a:noFill/>
        </p:spPr>
        <p:txBody>
          <a:bodyPr wrap="square" rtlCol="0">
            <a:spAutoFit/>
          </a:bodyPr>
          <a:lstStyle/>
          <a:p>
            <a:pPr algn="r"/>
            <a:r>
              <a:rPr lang="nl-NL" sz="4400" b="1" dirty="0">
                <a:solidFill>
                  <a:schemeClr val="accent6">
                    <a:lumMod val="50000"/>
                  </a:schemeClr>
                </a:solidFill>
                <a:latin typeface="Cavolini" panose="03000502040302020204" pitchFamily="66" charset="0"/>
                <a:cs typeface="Cavolini" panose="03000502040302020204" pitchFamily="66" charset="0"/>
              </a:rPr>
              <a:t>Welkom, welkom,</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fijn dat jij er bent!</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Zing gezellig mee</a:t>
            </a:r>
            <a:br>
              <a:rPr lang="nl-NL" sz="4400" b="1" dirty="0">
                <a:solidFill>
                  <a:schemeClr val="accent6">
                    <a:lumMod val="50000"/>
                  </a:schemeClr>
                </a:solidFill>
                <a:latin typeface="Cavolini" panose="03000502040302020204" pitchFamily="66" charset="0"/>
                <a:cs typeface="Cavolini" panose="03000502040302020204" pitchFamily="66" charset="0"/>
              </a:rPr>
            </a:br>
            <a:r>
              <a:rPr lang="nl-NL" sz="4400" b="1" dirty="0">
                <a:solidFill>
                  <a:schemeClr val="accent6">
                    <a:lumMod val="50000"/>
                  </a:schemeClr>
                </a:solidFill>
                <a:latin typeface="Cavolini" panose="03000502040302020204" pitchFamily="66" charset="0"/>
                <a:cs typeface="Cavolini" panose="03000502040302020204" pitchFamily="66" charset="0"/>
              </a:rPr>
              <a:t>als je dit liedje kent</a:t>
            </a:r>
          </a:p>
        </p:txBody>
      </p:sp>
      <p:sp>
        <p:nvSpPr>
          <p:cNvPr id="8" name="TextBox 7">
            <a:extLst>
              <a:ext uri="{FF2B5EF4-FFF2-40B4-BE49-F238E27FC236}">
                <a16:creationId xmlns:a16="http://schemas.microsoft.com/office/drawing/2014/main" id="{44CD53C3-1D13-9B94-06C5-3604DF4F35FF}"/>
              </a:ext>
            </a:extLst>
          </p:cNvPr>
          <p:cNvSpPr txBox="1"/>
          <p:nvPr/>
        </p:nvSpPr>
        <p:spPr>
          <a:xfrm>
            <a:off x="383930" y="5948300"/>
            <a:ext cx="8491124" cy="769441"/>
          </a:xfrm>
          <a:prstGeom prst="rect">
            <a:avLst/>
          </a:prstGeom>
          <a:noFill/>
        </p:spPr>
        <p:txBody>
          <a:bodyPr wrap="square" rtlCol="0">
            <a:spAutoFit/>
          </a:bodyPr>
          <a:lstStyle/>
          <a:p>
            <a:r>
              <a:rPr lang="nl-NL" sz="4400" b="1" dirty="0">
                <a:solidFill>
                  <a:schemeClr val="accent6">
                    <a:lumMod val="50000"/>
                  </a:schemeClr>
                </a:solidFill>
                <a:latin typeface="Cavolini" panose="03000502040302020204" pitchFamily="66" charset="0"/>
                <a:cs typeface="Cavolini" panose="03000502040302020204" pitchFamily="66" charset="0"/>
              </a:rPr>
              <a:t>Welkom, welkom!</a:t>
            </a:r>
          </a:p>
        </p:txBody>
      </p:sp>
    </p:spTree>
    <p:extLst>
      <p:ext uri="{BB962C8B-B14F-4D97-AF65-F5344CB8AC3E}">
        <p14:creationId xmlns:p14="http://schemas.microsoft.com/office/powerpoint/2010/main" val="365101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7AFD9993-1E34-50C6-229D-9120A7FD57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002F8B-FE40-88B1-8A49-47CEC5174BF7}"/>
              </a:ext>
            </a:extLst>
          </p:cNvPr>
          <p:cNvPicPr>
            <a:picLocks noChangeAspect="1"/>
          </p:cNvPicPr>
          <p:nvPr/>
        </p:nvPicPr>
        <p:blipFill>
          <a:blip r:embed="rId2"/>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3097558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FE2F0BAC-56DB-28B2-E8DC-62FC3B2D830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B141D97-EEEB-FCF8-F211-7F8AD23449A6}"/>
              </a:ext>
            </a:extLst>
          </p:cNvPr>
          <p:cNvSpPr txBox="1"/>
          <p:nvPr/>
        </p:nvSpPr>
        <p:spPr>
          <a:xfrm>
            <a:off x="641108" y="1166353"/>
            <a:ext cx="10938365" cy="4524315"/>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Als je geen naam had gekregen, wat zou er dan gebeuren?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De postbode liep door de regen en klopte op de deuren: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"Ik heb hier een kaart voor een meisje met een paardenstaart.</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Een brief voor een jongen van zes. Ben ik aan het juiste adres?"</a:t>
            </a:r>
          </a:p>
        </p:txBody>
      </p:sp>
    </p:spTree>
    <p:extLst>
      <p:ext uri="{BB962C8B-B14F-4D97-AF65-F5344CB8AC3E}">
        <p14:creationId xmlns:p14="http://schemas.microsoft.com/office/powerpoint/2010/main" val="1773305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9DB848AE-36E1-E040-E85A-454B430EEC9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8205BF3-26EB-494D-22F4-0290B602F976}"/>
              </a:ext>
            </a:extLst>
          </p:cNvPr>
          <p:cNvSpPr txBox="1"/>
          <p:nvPr/>
        </p:nvSpPr>
        <p:spPr>
          <a:xfrm>
            <a:off x="641108" y="880597"/>
            <a:ext cx="10938365" cy="5078313"/>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Als je geen naam had gekregen zou dat problemen geven.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Hoe andere mensen je zagen stond op je schrift geschreven: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"Lang en donker haar, ik ben altijd als eerste klaar,</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de kleinste van heel onze klas"</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maar werd je wat groter wist niemand meer wie je was.</a:t>
            </a:r>
          </a:p>
        </p:txBody>
      </p:sp>
    </p:spTree>
    <p:extLst>
      <p:ext uri="{BB962C8B-B14F-4D97-AF65-F5344CB8AC3E}">
        <p14:creationId xmlns:p14="http://schemas.microsoft.com/office/powerpoint/2010/main" val="2391632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5000">
              <a:schemeClr val="accent6">
                <a:lumMod val="40000"/>
                <a:lumOff val="60000"/>
              </a:schemeClr>
            </a:gs>
            <a:gs pos="93000">
              <a:schemeClr val="accent6">
                <a:lumMod val="60000"/>
                <a:lumOff val="40000"/>
              </a:schemeClr>
            </a:gs>
            <a:gs pos="100000">
              <a:schemeClr val="accent6">
                <a:lumMod val="60000"/>
                <a:lumOff val="40000"/>
              </a:schemeClr>
            </a:gs>
          </a:gsLst>
          <a:lin ang="5400000" scaled="1"/>
        </a:gradFill>
        <a:effectLst/>
      </p:bgPr>
    </p:bg>
    <p:spTree>
      <p:nvGrpSpPr>
        <p:cNvPr id="1" name="">
          <a:extLst>
            <a:ext uri="{FF2B5EF4-FFF2-40B4-BE49-F238E27FC236}">
              <a16:creationId xmlns:a16="http://schemas.microsoft.com/office/drawing/2014/main" id="{E1FCDEB2-BAE9-EC91-E00E-C1BFA16C4D1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646E2D1-5232-7695-77F6-B39D97F6E2CB}"/>
              </a:ext>
            </a:extLst>
          </p:cNvPr>
          <p:cNvSpPr txBox="1"/>
          <p:nvPr/>
        </p:nvSpPr>
        <p:spPr>
          <a:xfrm>
            <a:off x="641108" y="623416"/>
            <a:ext cx="10938365" cy="5632311"/>
          </a:xfrm>
          <a:prstGeom prst="rect">
            <a:avLst/>
          </a:prstGeom>
          <a:noFill/>
        </p:spPr>
        <p:txBody>
          <a:bodyPr wrap="square" rtlCol="0">
            <a:spAutoFit/>
          </a:bodyPr>
          <a:lstStyle/>
          <a:p>
            <a:pPr algn="ctr"/>
            <a:r>
              <a:rPr lang="nl-NL" sz="3600" dirty="0">
                <a:solidFill>
                  <a:schemeClr val="accent6">
                    <a:lumMod val="50000"/>
                  </a:schemeClr>
                </a:solidFill>
                <a:latin typeface="Cavolini" panose="03000502040302020204" pitchFamily="66" charset="0"/>
                <a:cs typeface="Cavolini" panose="03000502040302020204" pitchFamily="66" charset="0"/>
              </a:rPr>
              <a:t>Als je geen naam had gekregen, zou God nooit kunnen weten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wie al die gezichten toch waren.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Hij zou ons vast vergeten.</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God weet wie je bent.</a:t>
            </a:r>
          </a:p>
          <a:p>
            <a:pPr algn="ctr"/>
            <a:endParaRPr lang="nl-NL" sz="3600" dirty="0">
              <a:solidFill>
                <a:schemeClr val="accent6">
                  <a:lumMod val="50000"/>
                </a:schemeClr>
              </a:solidFill>
              <a:latin typeface="Cavolini" panose="03000502040302020204" pitchFamily="66" charset="0"/>
              <a:cs typeface="Cavolini" panose="03000502040302020204" pitchFamily="66" charset="0"/>
            </a:endParaRPr>
          </a:p>
          <a:p>
            <a:pPr algn="ctr"/>
            <a:r>
              <a:rPr lang="nl-NL" sz="3600" dirty="0">
                <a:solidFill>
                  <a:schemeClr val="accent6">
                    <a:lumMod val="50000"/>
                  </a:schemeClr>
                </a:solidFill>
                <a:latin typeface="Cavolini" panose="03000502040302020204" pitchFamily="66" charset="0"/>
                <a:cs typeface="Cavolini" panose="03000502040302020204" pitchFamily="66" charset="0"/>
              </a:rPr>
              <a:t>Er kan niemand zijn die Hij niet kent,</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want waar je ook leeft, in welk land,</a:t>
            </a:r>
          </a:p>
          <a:p>
            <a:pPr algn="ctr"/>
            <a:r>
              <a:rPr lang="nl-NL" sz="3600" dirty="0">
                <a:solidFill>
                  <a:schemeClr val="accent6">
                    <a:lumMod val="50000"/>
                  </a:schemeClr>
                </a:solidFill>
                <a:latin typeface="Cavolini" panose="03000502040302020204" pitchFamily="66" charset="0"/>
                <a:cs typeface="Cavolini" panose="03000502040302020204" pitchFamily="66" charset="0"/>
              </a:rPr>
              <a:t>jouw naam staat geschreven met liefde en zorg in Zijn hand.</a:t>
            </a:r>
          </a:p>
        </p:txBody>
      </p:sp>
    </p:spTree>
    <p:extLst>
      <p:ext uri="{BB962C8B-B14F-4D97-AF65-F5344CB8AC3E}">
        <p14:creationId xmlns:p14="http://schemas.microsoft.com/office/powerpoint/2010/main" val="376703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796</TotalTime>
  <Words>1473</Words>
  <Application>Microsoft Macintosh PowerPoint</Application>
  <PresentationFormat>Widescreen</PresentationFormat>
  <Paragraphs>229</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Aptos</vt:lpstr>
      <vt:lpstr>Aptos Display</vt:lpstr>
      <vt:lpstr>Arial</vt:lpstr>
      <vt:lpstr>Cavolini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Veerle Beens</dc:creator>
  <cp:lastModifiedBy>Veerle Beens</cp:lastModifiedBy>
  <cp:revision>28</cp:revision>
  <dcterms:created xsi:type="dcterms:W3CDTF">2025-04-09T15:35:58Z</dcterms:created>
  <dcterms:modified xsi:type="dcterms:W3CDTF">2025-11-05T21:21:53Z</dcterms:modified>
</cp:coreProperties>
</file>